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sldIdLst>
    <p:sldId id="256" r:id="rId5"/>
    <p:sldId id="257" r:id="rId6"/>
    <p:sldId id="307" r:id="rId7"/>
    <p:sldId id="311" r:id="rId8"/>
    <p:sldId id="310" r:id="rId9"/>
    <p:sldId id="312" r:id="rId10"/>
    <p:sldId id="320" r:id="rId11"/>
    <p:sldId id="316" r:id="rId12"/>
    <p:sldId id="315" r:id="rId13"/>
    <p:sldId id="317" r:id="rId14"/>
    <p:sldId id="321" r:id="rId15"/>
    <p:sldId id="322" r:id="rId16"/>
    <p:sldId id="323" r:id="rId17"/>
    <p:sldId id="318" r:id="rId18"/>
    <p:sldId id="319" r:id="rId19"/>
    <p:sldId id="324" r:id="rId20"/>
    <p:sldId id="284" r:id="rId21"/>
  </p:sldIdLst>
  <p:sldSz cx="10688638" cy="7562850"/>
  <p:notesSz cx="6805613" cy="9944100"/>
  <p:defaultTextStyle>
    <a:defPPr>
      <a:defRPr lang="en-US"/>
    </a:defPPr>
    <a:lvl1pPr algn="l" defTabSz="520700" rtl="0" fontAlgn="base">
      <a:spcBef>
        <a:spcPct val="0"/>
      </a:spcBef>
      <a:spcAft>
        <a:spcPct val="0"/>
      </a:spcAft>
      <a:defRPr sz="2100" kern="1200">
        <a:solidFill>
          <a:schemeClr val="tx1"/>
        </a:solidFill>
        <a:latin typeface="Calibri" panose="020F0502020204030204" pitchFamily="34" charset="0"/>
        <a:ea typeface="+mn-ea"/>
        <a:cs typeface="Arial" panose="020B0604020202020204" pitchFamily="34" charset="0"/>
      </a:defRPr>
    </a:lvl1pPr>
    <a:lvl2pPr marL="520700" indent="-63500" algn="l" defTabSz="520700" rtl="0" fontAlgn="base">
      <a:spcBef>
        <a:spcPct val="0"/>
      </a:spcBef>
      <a:spcAft>
        <a:spcPct val="0"/>
      </a:spcAft>
      <a:defRPr sz="2100" kern="1200">
        <a:solidFill>
          <a:schemeClr val="tx1"/>
        </a:solidFill>
        <a:latin typeface="Calibri" panose="020F0502020204030204" pitchFamily="34" charset="0"/>
        <a:ea typeface="+mn-ea"/>
        <a:cs typeface="Arial" panose="020B0604020202020204" pitchFamily="34" charset="0"/>
      </a:defRPr>
    </a:lvl2pPr>
    <a:lvl3pPr marL="1041400" indent="-127000" algn="l" defTabSz="520700" rtl="0" fontAlgn="base">
      <a:spcBef>
        <a:spcPct val="0"/>
      </a:spcBef>
      <a:spcAft>
        <a:spcPct val="0"/>
      </a:spcAft>
      <a:defRPr sz="2100" kern="1200">
        <a:solidFill>
          <a:schemeClr val="tx1"/>
        </a:solidFill>
        <a:latin typeface="Calibri" panose="020F0502020204030204" pitchFamily="34" charset="0"/>
        <a:ea typeface="+mn-ea"/>
        <a:cs typeface="Arial" panose="020B0604020202020204" pitchFamily="34" charset="0"/>
      </a:defRPr>
    </a:lvl3pPr>
    <a:lvl4pPr marL="1563688" indent="-192088" algn="l" defTabSz="520700" rtl="0" fontAlgn="base">
      <a:spcBef>
        <a:spcPct val="0"/>
      </a:spcBef>
      <a:spcAft>
        <a:spcPct val="0"/>
      </a:spcAft>
      <a:defRPr sz="2100" kern="1200">
        <a:solidFill>
          <a:schemeClr val="tx1"/>
        </a:solidFill>
        <a:latin typeface="Calibri" panose="020F0502020204030204" pitchFamily="34" charset="0"/>
        <a:ea typeface="+mn-ea"/>
        <a:cs typeface="Arial" panose="020B0604020202020204" pitchFamily="34" charset="0"/>
      </a:defRPr>
    </a:lvl4pPr>
    <a:lvl5pPr marL="2084388" indent="-255588" algn="l" defTabSz="520700" rtl="0" fontAlgn="base">
      <a:spcBef>
        <a:spcPct val="0"/>
      </a:spcBef>
      <a:spcAft>
        <a:spcPct val="0"/>
      </a:spcAft>
      <a:defRPr sz="2100"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sz="2100"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sz="2100"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sz="2100"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sz="2100"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382">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4F60"/>
    <a:srgbClr val="C0C0C0"/>
    <a:srgbClr val="1E1E1E"/>
    <a:srgbClr val="383D4B"/>
    <a:srgbClr val="717375"/>
    <a:srgbClr val="B61430"/>
    <a:srgbClr val="F1903A"/>
    <a:srgbClr val="494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BB2C91-2168-4F2B-95D3-9D5EEF35EB62}" v="31" dt="2021-06-04T13:14:28.7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0" d="100"/>
          <a:sy n="70" d="100"/>
        </p:scale>
        <p:origin x="772" y="-700"/>
      </p:cViewPr>
      <p:guideLst>
        <p:guide orient="horz" pos="2382"/>
        <p:guide pos="336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ão Tiago Silveira" userId="ae140481-3491-41c3-b482-c9eecbf4e7f7" providerId="ADAL" clId="{EEBB2C91-2168-4F2B-95D3-9D5EEF35EB62}"/>
    <pc:docChg chg="custSel modSld">
      <pc:chgData name="João Tiago Silveira" userId="ae140481-3491-41c3-b482-c9eecbf4e7f7" providerId="ADAL" clId="{EEBB2C91-2168-4F2B-95D3-9D5EEF35EB62}" dt="2021-06-04T13:31:50.896" v="2708" actId="20577"/>
      <pc:docMkLst>
        <pc:docMk/>
      </pc:docMkLst>
      <pc:sldChg chg="modSp mod">
        <pc:chgData name="João Tiago Silveira" userId="ae140481-3491-41c3-b482-c9eecbf4e7f7" providerId="ADAL" clId="{EEBB2C91-2168-4F2B-95D3-9D5EEF35EB62}" dt="2021-06-04T12:45:32.350" v="56" actId="20577"/>
        <pc:sldMkLst>
          <pc:docMk/>
          <pc:sldMk cId="0" sldId="256"/>
        </pc:sldMkLst>
        <pc:spChg chg="mod">
          <ac:chgData name="João Tiago Silveira" userId="ae140481-3491-41c3-b482-c9eecbf4e7f7" providerId="ADAL" clId="{EEBB2C91-2168-4F2B-95D3-9D5EEF35EB62}" dt="2021-06-04T12:45:25.181" v="52" actId="20577"/>
          <ac:spMkLst>
            <pc:docMk/>
            <pc:sldMk cId="0" sldId="256"/>
            <ac:spMk id="2053" creationId="{0FF3E139-E19B-479B-89B9-9EB70C7A7DFF}"/>
          </ac:spMkLst>
        </pc:spChg>
        <pc:spChg chg="mod">
          <ac:chgData name="João Tiago Silveira" userId="ae140481-3491-41c3-b482-c9eecbf4e7f7" providerId="ADAL" clId="{EEBB2C91-2168-4F2B-95D3-9D5EEF35EB62}" dt="2021-06-04T12:45:32.350" v="56" actId="20577"/>
          <ac:spMkLst>
            <pc:docMk/>
            <pc:sldMk cId="0" sldId="256"/>
            <ac:spMk id="2054" creationId="{1396E60F-BD65-42EC-872E-6A6E9A7115ED}"/>
          </ac:spMkLst>
        </pc:spChg>
      </pc:sldChg>
      <pc:sldChg chg="modSp mod">
        <pc:chgData name="João Tiago Silveira" userId="ae140481-3491-41c3-b482-c9eecbf4e7f7" providerId="ADAL" clId="{EEBB2C91-2168-4F2B-95D3-9D5EEF35EB62}" dt="2021-06-04T12:47:27.014" v="84" actId="20577"/>
        <pc:sldMkLst>
          <pc:docMk/>
          <pc:sldMk cId="3628752029" sldId="307"/>
        </pc:sldMkLst>
        <pc:spChg chg="mod">
          <ac:chgData name="João Tiago Silveira" userId="ae140481-3491-41c3-b482-c9eecbf4e7f7" providerId="ADAL" clId="{EEBB2C91-2168-4F2B-95D3-9D5EEF35EB62}" dt="2021-06-04T12:47:27.014" v="84" actId="20577"/>
          <ac:spMkLst>
            <pc:docMk/>
            <pc:sldMk cId="3628752029" sldId="307"/>
            <ac:spMk id="12" creationId="{C5358112-AC25-4E40-894C-0F63151A5F4B}"/>
          </ac:spMkLst>
        </pc:spChg>
      </pc:sldChg>
      <pc:sldChg chg="modSp mod">
        <pc:chgData name="João Tiago Silveira" userId="ae140481-3491-41c3-b482-c9eecbf4e7f7" providerId="ADAL" clId="{EEBB2C91-2168-4F2B-95D3-9D5EEF35EB62}" dt="2021-06-04T12:48:49.383" v="114" actId="13926"/>
        <pc:sldMkLst>
          <pc:docMk/>
          <pc:sldMk cId="2298681592" sldId="310"/>
        </pc:sldMkLst>
        <pc:spChg chg="mod">
          <ac:chgData name="João Tiago Silveira" userId="ae140481-3491-41c3-b482-c9eecbf4e7f7" providerId="ADAL" clId="{EEBB2C91-2168-4F2B-95D3-9D5EEF35EB62}" dt="2021-06-04T12:48:49.383" v="114" actId="13926"/>
          <ac:spMkLst>
            <pc:docMk/>
            <pc:sldMk cId="2298681592" sldId="310"/>
            <ac:spMk id="12" creationId="{C5358112-AC25-4E40-894C-0F63151A5F4B}"/>
          </ac:spMkLst>
        </pc:spChg>
      </pc:sldChg>
      <pc:sldChg chg="modSp mod">
        <pc:chgData name="João Tiago Silveira" userId="ae140481-3491-41c3-b482-c9eecbf4e7f7" providerId="ADAL" clId="{EEBB2C91-2168-4F2B-95D3-9D5EEF35EB62}" dt="2021-06-04T12:48:10.930" v="113" actId="20577"/>
        <pc:sldMkLst>
          <pc:docMk/>
          <pc:sldMk cId="123397272" sldId="311"/>
        </pc:sldMkLst>
        <pc:spChg chg="mod">
          <ac:chgData name="João Tiago Silveira" userId="ae140481-3491-41c3-b482-c9eecbf4e7f7" providerId="ADAL" clId="{EEBB2C91-2168-4F2B-95D3-9D5EEF35EB62}" dt="2021-06-04T12:48:10.930" v="113" actId="20577"/>
          <ac:spMkLst>
            <pc:docMk/>
            <pc:sldMk cId="123397272" sldId="311"/>
            <ac:spMk id="12" creationId="{C5358112-AC25-4E40-894C-0F63151A5F4B}"/>
          </ac:spMkLst>
        </pc:spChg>
      </pc:sldChg>
      <pc:sldChg chg="modSp mod">
        <pc:chgData name="João Tiago Silveira" userId="ae140481-3491-41c3-b482-c9eecbf4e7f7" providerId="ADAL" clId="{EEBB2C91-2168-4F2B-95D3-9D5EEF35EB62}" dt="2021-06-04T12:49:16.705" v="115" actId="13926"/>
        <pc:sldMkLst>
          <pc:docMk/>
          <pc:sldMk cId="3738746255" sldId="312"/>
        </pc:sldMkLst>
        <pc:spChg chg="mod">
          <ac:chgData name="João Tiago Silveira" userId="ae140481-3491-41c3-b482-c9eecbf4e7f7" providerId="ADAL" clId="{EEBB2C91-2168-4F2B-95D3-9D5EEF35EB62}" dt="2021-06-04T12:49:16.705" v="115" actId="13926"/>
          <ac:spMkLst>
            <pc:docMk/>
            <pc:sldMk cId="3738746255" sldId="312"/>
            <ac:spMk id="12" creationId="{C5358112-AC25-4E40-894C-0F63151A5F4B}"/>
          </ac:spMkLst>
        </pc:spChg>
      </pc:sldChg>
      <pc:sldChg chg="modSp mod">
        <pc:chgData name="João Tiago Silveira" userId="ae140481-3491-41c3-b482-c9eecbf4e7f7" providerId="ADAL" clId="{EEBB2C91-2168-4F2B-95D3-9D5EEF35EB62}" dt="2021-06-04T12:59:23.757" v="426" actId="13926"/>
        <pc:sldMkLst>
          <pc:docMk/>
          <pc:sldMk cId="286190521" sldId="315"/>
        </pc:sldMkLst>
        <pc:spChg chg="mod">
          <ac:chgData name="João Tiago Silveira" userId="ae140481-3491-41c3-b482-c9eecbf4e7f7" providerId="ADAL" clId="{EEBB2C91-2168-4F2B-95D3-9D5EEF35EB62}" dt="2021-06-04T12:59:23.757" v="426" actId="13926"/>
          <ac:spMkLst>
            <pc:docMk/>
            <pc:sldMk cId="286190521" sldId="315"/>
            <ac:spMk id="12" creationId="{C5358112-AC25-4E40-894C-0F63151A5F4B}"/>
          </ac:spMkLst>
        </pc:spChg>
      </pc:sldChg>
      <pc:sldChg chg="modSp mod">
        <pc:chgData name="João Tiago Silveira" userId="ae140481-3491-41c3-b482-c9eecbf4e7f7" providerId="ADAL" clId="{EEBB2C91-2168-4F2B-95D3-9D5EEF35EB62}" dt="2021-06-04T12:59:44.374" v="427" actId="255"/>
        <pc:sldMkLst>
          <pc:docMk/>
          <pc:sldMk cId="783849150" sldId="316"/>
        </pc:sldMkLst>
        <pc:spChg chg="mod">
          <ac:chgData name="João Tiago Silveira" userId="ae140481-3491-41c3-b482-c9eecbf4e7f7" providerId="ADAL" clId="{EEBB2C91-2168-4F2B-95D3-9D5EEF35EB62}" dt="2021-06-04T12:59:44.374" v="427" actId="255"/>
          <ac:spMkLst>
            <pc:docMk/>
            <pc:sldMk cId="783849150" sldId="316"/>
            <ac:spMk id="12" creationId="{C5358112-AC25-4E40-894C-0F63151A5F4B}"/>
          </ac:spMkLst>
        </pc:spChg>
      </pc:sldChg>
      <pc:sldChg chg="modSp mod">
        <pc:chgData name="João Tiago Silveira" userId="ae140481-3491-41c3-b482-c9eecbf4e7f7" providerId="ADAL" clId="{EEBB2C91-2168-4F2B-95D3-9D5EEF35EB62}" dt="2021-06-04T13:00:26.850" v="461" actId="20577"/>
        <pc:sldMkLst>
          <pc:docMk/>
          <pc:sldMk cId="296935201" sldId="317"/>
        </pc:sldMkLst>
        <pc:spChg chg="mod">
          <ac:chgData name="João Tiago Silveira" userId="ae140481-3491-41c3-b482-c9eecbf4e7f7" providerId="ADAL" clId="{EEBB2C91-2168-4F2B-95D3-9D5EEF35EB62}" dt="2021-06-04T13:00:26.850" v="461" actId="20577"/>
          <ac:spMkLst>
            <pc:docMk/>
            <pc:sldMk cId="296935201" sldId="317"/>
            <ac:spMk id="12" creationId="{C5358112-AC25-4E40-894C-0F63151A5F4B}"/>
          </ac:spMkLst>
        </pc:spChg>
      </pc:sldChg>
      <pc:sldChg chg="modSp mod">
        <pc:chgData name="João Tiago Silveira" userId="ae140481-3491-41c3-b482-c9eecbf4e7f7" providerId="ADAL" clId="{EEBB2C91-2168-4F2B-95D3-9D5EEF35EB62}" dt="2021-06-04T13:07:18.954" v="929" actId="20577"/>
        <pc:sldMkLst>
          <pc:docMk/>
          <pc:sldMk cId="3161086800" sldId="318"/>
        </pc:sldMkLst>
        <pc:spChg chg="mod">
          <ac:chgData name="João Tiago Silveira" userId="ae140481-3491-41c3-b482-c9eecbf4e7f7" providerId="ADAL" clId="{EEBB2C91-2168-4F2B-95D3-9D5EEF35EB62}" dt="2021-06-04T13:07:18.954" v="929" actId="20577"/>
          <ac:spMkLst>
            <pc:docMk/>
            <pc:sldMk cId="3161086800" sldId="318"/>
            <ac:spMk id="12" creationId="{C5358112-AC25-4E40-894C-0F63151A5F4B}"/>
          </ac:spMkLst>
        </pc:spChg>
      </pc:sldChg>
      <pc:sldChg chg="modSp mod">
        <pc:chgData name="João Tiago Silveira" userId="ae140481-3491-41c3-b482-c9eecbf4e7f7" providerId="ADAL" clId="{EEBB2C91-2168-4F2B-95D3-9D5EEF35EB62}" dt="2021-06-04T13:14:04.234" v="1776" actId="114"/>
        <pc:sldMkLst>
          <pc:docMk/>
          <pc:sldMk cId="2282219404" sldId="319"/>
        </pc:sldMkLst>
        <pc:spChg chg="mod">
          <ac:chgData name="João Tiago Silveira" userId="ae140481-3491-41c3-b482-c9eecbf4e7f7" providerId="ADAL" clId="{EEBB2C91-2168-4F2B-95D3-9D5EEF35EB62}" dt="2021-06-04T13:14:04.234" v="1776" actId="114"/>
          <ac:spMkLst>
            <pc:docMk/>
            <pc:sldMk cId="2282219404" sldId="319"/>
            <ac:spMk id="12" creationId="{C5358112-AC25-4E40-894C-0F63151A5F4B}"/>
          </ac:spMkLst>
        </pc:spChg>
      </pc:sldChg>
      <pc:sldChg chg="modSp mod">
        <pc:chgData name="João Tiago Silveira" userId="ae140481-3491-41c3-b482-c9eecbf4e7f7" providerId="ADAL" clId="{EEBB2C91-2168-4F2B-95D3-9D5EEF35EB62}" dt="2021-06-04T12:50:11.515" v="122" actId="13926"/>
        <pc:sldMkLst>
          <pc:docMk/>
          <pc:sldMk cId="2071631191" sldId="320"/>
        </pc:sldMkLst>
        <pc:spChg chg="mod">
          <ac:chgData name="João Tiago Silveira" userId="ae140481-3491-41c3-b482-c9eecbf4e7f7" providerId="ADAL" clId="{EEBB2C91-2168-4F2B-95D3-9D5EEF35EB62}" dt="2021-06-04T12:50:11.515" v="122" actId="13926"/>
          <ac:spMkLst>
            <pc:docMk/>
            <pc:sldMk cId="2071631191" sldId="320"/>
            <ac:spMk id="12" creationId="{C5358112-AC25-4E40-894C-0F63151A5F4B}"/>
          </ac:spMkLst>
        </pc:spChg>
      </pc:sldChg>
      <pc:sldChg chg="modSp mod">
        <pc:chgData name="João Tiago Silveira" userId="ae140481-3491-41c3-b482-c9eecbf4e7f7" providerId="ADAL" clId="{EEBB2C91-2168-4F2B-95D3-9D5EEF35EB62}" dt="2021-06-04T13:01:52.276" v="482" actId="20577"/>
        <pc:sldMkLst>
          <pc:docMk/>
          <pc:sldMk cId="2271411364" sldId="322"/>
        </pc:sldMkLst>
        <pc:spChg chg="mod">
          <ac:chgData name="João Tiago Silveira" userId="ae140481-3491-41c3-b482-c9eecbf4e7f7" providerId="ADAL" clId="{EEBB2C91-2168-4F2B-95D3-9D5EEF35EB62}" dt="2021-06-04T13:01:52.276" v="482" actId="20577"/>
          <ac:spMkLst>
            <pc:docMk/>
            <pc:sldMk cId="2271411364" sldId="322"/>
            <ac:spMk id="12" creationId="{C5358112-AC25-4E40-894C-0F63151A5F4B}"/>
          </ac:spMkLst>
        </pc:spChg>
      </pc:sldChg>
      <pc:sldChg chg="modSp mod">
        <pc:chgData name="João Tiago Silveira" userId="ae140481-3491-41c3-b482-c9eecbf4e7f7" providerId="ADAL" clId="{EEBB2C91-2168-4F2B-95D3-9D5EEF35EB62}" dt="2021-06-04T13:02:27.849" v="484" actId="255"/>
        <pc:sldMkLst>
          <pc:docMk/>
          <pc:sldMk cId="2238245280" sldId="323"/>
        </pc:sldMkLst>
        <pc:spChg chg="mod">
          <ac:chgData name="João Tiago Silveira" userId="ae140481-3491-41c3-b482-c9eecbf4e7f7" providerId="ADAL" clId="{EEBB2C91-2168-4F2B-95D3-9D5EEF35EB62}" dt="2021-06-04T13:02:27.849" v="484" actId="255"/>
          <ac:spMkLst>
            <pc:docMk/>
            <pc:sldMk cId="2238245280" sldId="323"/>
            <ac:spMk id="12" creationId="{C5358112-AC25-4E40-894C-0F63151A5F4B}"/>
          </ac:spMkLst>
        </pc:spChg>
      </pc:sldChg>
      <pc:sldChg chg="modSp mod">
        <pc:chgData name="João Tiago Silveira" userId="ae140481-3491-41c3-b482-c9eecbf4e7f7" providerId="ADAL" clId="{EEBB2C91-2168-4F2B-95D3-9D5EEF35EB62}" dt="2021-06-04T13:31:50.896" v="2708" actId="20577"/>
        <pc:sldMkLst>
          <pc:docMk/>
          <pc:sldMk cId="449898197" sldId="324"/>
        </pc:sldMkLst>
        <pc:spChg chg="mod">
          <ac:chgData name="João Tiago Silveira" userId="ae140481-3491-41c3-b482-c9eecbf4e7f7" providerId="ADAL" clId="{EEBB2C91-2168-4F2B-95D3-9D5EEF35EB62}" dt="2021-06-04T13:31:50.896" v="2708" actId="20577"/>
          <ac:spMkLst>
            <pc:docMk/>
            <pc:sldMk cId="449898197" sldId="324"/>
            <ac:spMk id="12" creationId="{C5358112-AC25-4E40-894C-0F63151A5F4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568" tIns="45784" rIns="91568" bIns="45784" rtlCol="0"/>
          <a:lstStyle>
            <a:lvl1pPr algn="l">
              <a:defRPr sz="1200"/>
            </a:lvl1pPr>
          </a:lstStyle>
          <a:p>
            <a:endParaRPr lang="pt-PT"/>
          </a:p>
        </p:txBody>
      </p:sp>
      <p:sp>
        <p:nvSpPr>
          <p:cNvPr id="3" name="Date Placeholder 2"/>
          <p:cNvSpPr>
            <a:spLocks noGrp="1"/>
          </p:cNvSpPr>
          <p:nvPr>
            <p:ph type="dt" idx="1"/>
          </p:nvPr>
        </p:nvSpPr>
        <p:spPr>
          <a:xfrm>
            <a:off x="3854940" y="0"/>
            <a:ext cx="2949099" cy="498932"/>
          </a:xfrm>
          <a:prstGeom prst="rect">
            <a:avLst/>
          </a:prstGeom>
        </p:spPr>
        <p:txBody>
          <a:bodyPr vert="horz" lIns="91568" tIns="45784" rIns="91568" bIns="45784" rtlCol="0"/>
          <a:lstStyle>
            <a:lvl1pPr algn="r">
              <a:defRPr sz="1200"/>
            </a:lvl1pPr>
          </a:lstStyle>
          <a:p>
            <a:fld id="{2A3D1D10-E027-4541-A71D-440835F767A7}" type="datetimeFigureOut">
              <a:rPr lang="pt-PT" smtClean="0"/>
              <a:t>04/06/2021</a:t>
            </a:fld>
            <a:endParaRPr lang="pt-PT"/>
          </a:p>
        </p:txBody>
      </p:sp>
      <p:sp>
        <p:nvSpPr>
          <p:cNvPr id="4" name="Slide Image Placeholder 3"/>
          <p:cNvSpPr>
            <a:spLocks noGrp="1" noRot="1" noChangeAspect="1"/>
          </p:cNvSpPr>
          <p:nvPr>
            <p:ph type="sldImg" idx="2"/>
          </p:nvPr>
        </p:nvSpPr>
        <p:spPr>
          <a:xfrm>
            <a:off x="1031875" y="1243013"/>
            <a:ext cx="4741863" cy="3355975"/>
          </a:xfrm>
          <a:prstGeom prst="rect">
            <a:avLst/>
          </a:prstGeom>
          <a:noFill/>
          <a:ln w="12700">
            <a:solidFill>
              <a:prstClr val="black"/>
            </a:solidFill>
          </a:ln>
        </p:spPr>
        <p:txBody>
          <a:bodyPr vert="horz" lIns="91568" tIns="45784" rIns="91568" bIns="45784" rtlCol="0" anchor="ctr"/>
          <a:lstStyle/>
          <a:p>
            <a:endParaRPr lang="pt-PT"/>
          </a:p>
        </p:txBody>
      </p:sp>
      <p:sp>
        <p:nvSpPr>
          <p:cNvPr id="5" name="Notes Placeholder 4"/>
          <p:cNvSpPr>
            <a:spLocks noGrp="1"/>
          </p:cNvSpPr>
          <p:nvPr>
            <p:ph type="body" sz="quarter" idx="3"/>
          </p:nvPr>
        </p:nvSpPr>
        <p:spPr>
          <a:xfrm>
            <a:off x="680562" y="4785598"/>
            <a:ext cx="5444490" cy="3915490"/>
          </a:xfrm>
          <a:prstGeom prst="rect">
            <a:avLst/>
          </a:prstGeom>
        </p:spPr>
        <p:txBody>
          <a:bodyPr vert="horz" lIns="91568" tIns="45784" rIns="91568" bIns="4578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6" name="Footer Placeholder 5"/>
          <p:cNvSpPr>
            <a:spLocks noGrp="1"/>
          </p:cNvSpPr>
          <p:nvPr>
            <p:ph type="ftr" sz="quarter" idx="4"/>
          </p:nvPr>
        </p:nvSpPr>
        <p:spPr>
          <a:xfrm>
            <a:off x="0" y="9445169"/>
            <a:ext cx="2949099" cy="498931"/>
          </a:xfrm>
          <a:prstGeom prst="rect">
            <a:avLst/>
          </a:prstGeom>
        </p:spPr>
        <p:txBody>
          <a:bodyPr vert="horz" lIns="91568" tIns="45784" rIns="91568" bIns="45784" rtlCol="0" anchor="b"/>
          <a:lstStyle>
            <a:lvl1pPr algn="l">
              <a:defRPr sz="1200"/>
            </a:lvl1pPr>
          </a:lstStyle>
          <a:p>
            <a:endParaRPr lang="pt-PT"/>
          </a:p>
        </p:txBody>
      </p:sp>
      <p:sp>
        <p:nvSpPr>
          <p:cNvPr id="7" name="Slide Number Placeholder 6"/>
          <p:cNvSpPr>
            <a:spLocks noGrp="1"/>
          </p:cNvSpPr>
          <p:nvPr>
            <p:ph type="sldNum" sz="quarter" idx="5"/>
          </p:nvPr>
        </p:nvSpPr>
        <p:spPr>
          <a:xfrm>
            <a:off x="3854940" y="9445169"/>
            <a:ext cx="2949099" cy="498931"/>
          </a:xfrm>
          <a:prstGeom prst="rect">
            <a:avLst/>
          </a:prstGeom>
        </p:spPr>
        <p:txBody>
          <a:bodyPr vert="horz" lIns="91568" tIns="45784" rIns="91568" bIns="45784" rtlCol="0" anchor="b"/>
          <a:lstStyle>
            <a:lvl1pPr algn="r">
              <a:defRPr sz="1200"/>
            </a:lvl1pPr>
          </a:lstStyle>
          <a:p>
            <a:fld id="{E7AA5CCB-7E2C-4C81-B279-6752557A781C}" type="slidenum">
              <a:rPr lang="pt-PT" smtClean="0"/>
              <a:t>‹#›</a:t>
            </a:fld>
            <a:endParaRPr lang="pt-PT"/>
          </a:p>
        </p:txBody>
      </p:sp>
    </p:spTree>
    <p:extLst>
      <p:ext uri="{BB962C8B-B14F-4D97-AF65-F5344CB8AC3E}">
        <p14:creationId xmlns:p14="http://schemas.microsoft.com/office/powerpoint/2010/main" val="148516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648" y="2349386"/>
            <a:ext cx="9085342" cy="1621111"/>
          </a:xfrm>
        </p:spPr>
        <p:txBody>
          <a:bodyPr/>
          <a:lstStyle/>
          <a:p>
            <a:r>
              <a:rPr lang="pt-PT"/>
              <a:t>Click to edit Master title style</a:t>
            </a:r>
            <a:endParaRPr lang="en-US"/>
          </a:p>
        </p:txBody>
      </p:sp>
      <p:sp>
        <p:nvSpPr>
          <p:cNvPr id="3" name="Subtitle 2"/>
          <p:cNvSpPr>
            <a:spLocks noGrp="1"/>
          </p:cNvSpPr>
          <p:nvPr>
            <p:ph type="subTitle" idx="1"/>
          </p:nvPr>
        </p:nvSpPr>
        <p:spPr>
          <a:xfrm>
            <a:off x="1603296" y="4285615"/>
            <a:ext cx="7482047" cy="1932728"/>
          </a:xfrm>
        </p:spPr>
        <p:txBody>
          <a:bodyPr/>
          <a:lstStyle>
            <a:lvl1pPr marL="0" indent="0" algn="ctr">
              <a:buNone/>
              <a:defRPr>
                <a:solidFill>
                  <a:schemeClr val="tx1">
                    <a:tint val="75000"/>
                  </a:schemeClr>
                </a:solidFill>
              </a:defRPr>
            </a:lvl1pPr>
            <a:lvl2pPr marL="521437" indent="0" algn="ctr">
              <a:buNone/>
              <a:defRPr>
                <a:solidFill>
                  <a:schemeClr val="tx1">
                    <a:tint val="75000"/>
                  </a:schemeClr>
                </a:solidFill>
              </a:defRPr>
            </a:lvl2pPr>
            <a:lvl3pPr marL="1042873" indent="0" algn="ctr">
              <a:buNone/>
              <a:defRPr>
                <a:solidFill>
                  <a:schemeClr val="tx1">
                    <a:tint val="75000"/>
                  </a:schemeClr>
                </a:solidFill>
              </a:defRPr>
            </a:lvl3pPr>
            <a:lvl4pPr marL="1564310" indent="0" algn="ctr">
              <a:buNone/>
              <a:defRPr>
                <a:solidFill>
                  <a:schemeClr val="tx1">
                    <a:tint val="75000"/>
                  </a:schemeClr>
                </a:solidFill>
              </a:defRPr>
            </a:lvl4pPr>
            <a:lvl5pPr marL="2085746" indent="0" algn="ctr">
              <a:buNone/>
              <a:defRPr>
                <a:solidFill>
                  <a:schemeClr val="tx1">
                    <a:tint val="75000"/>
                  </a:schemeClr>
                </a:solidFill>
              </a:defRPr>
            </a:lvl5pPr>
            <a:lvl6pPr marL="2607183" indent="0" algn="ctr">
              <a:buNone/>
              <a:defRPr>
                <a:solidFill>
                  <a:schemeClr val="tx1">
                    <a:tint val="75000"/>
                  </a:schemeClr>
                </a:solidFill>
              </a:defRPr>
            </a:lvl6pPr>
            <a:lvl7pPr marL="3128620" indent="0" algn="ctr">
              <a:buNone/>
              <a:defRPr>
                <a:solidFill>
                  <a:schemeClr val="tx1">
                    <a:tint val="75000"/>
                  </a:schemeClr>
                </a:solidFill>
              </a:defRPr>
            </a:lvl7pPr>
            <a:lvl8pPr marL="3650056" indent="0" algn="ctr">
              <a:buNone/>
              <a:defRPr>
                <a:solidFill>
                  <a:schemeClr val="tx1">
                    <a:tint val="75000"/>
                  </a:schemeClr>
                </a:solidFill>
              </a:defRPr>
            </a:lvl8pPr>
            <a:lvl9pPr marL="4171493" indent="0" algn="ctr">
              <a:buNone/>
              <a:defRPr>
                <a:solidFill>
                  <a:schemeClr val="tx1">
                    <a:tint val="75000"/>
                  </a:schemeClr>
                </a:solidFill>
              </a:defRPr>
            </a:lvl9pPr>
          </a:lstStyle>
          <a:p>
            <a:r>
              <a:rPr lang="pt-PT"/>
              <a:t>Click to edit Master subtitle style</a:t>
            </a:r>
            <a:endParaRPr lang="en-US"/>
          </a:p>
        </p:txBody>
      </p:sp>
      <p:sp>
        <p:nvSpPr>
          <p:cNvPr id="4" name="Date Placeholder 3">
            <a:extLst>
              <a:ext uri="{FF2B5EF4-FFF2-40B4-BE49-F238E27FC236}">
                <a16:creationId xmlns:a16="http://schemas.microsoft.com/office/drawing/2014/main" id="{96EBE375-086E-4F58-8CE1-965618B53105}"/>
              </a:ext>
            </a:extLst>
          </p:cNvPr>
          <p:cNvSpPr>
            <a:spLocks noGrp="1"/>
          </p:cNvSpPr>
          <p:nvPr>
            <p:ph type="dt" sz="half" idx="10"/>
          </p:nvPr>
        </p:nvSpPr>
        <p:spPr/>
        <p:txBody>
          <a:bodyPr/>
          <a:lstStyle>
            <a:lvl1pPr>
              <a:defRPr/>
            </a:lvl1pPr>
          </a:lstStyle>
          <a:p>
            <a:pPr>
              <a:defRPr/>
            </a:pPr>
            <a:fld id="{94F0020E-B170-481B-B114-984A544692D6}" type="datetimeFigureOut">
              <a:rPr lang="en-US"/>
              <a:pPr>
                <a:defRPr/>
              </a:pPr>
              <a:t>6/4/2021</a:t>
            </a:fld>
            <a:endParaRPr lang="en-US"/>
          </a:p>
        </p:txBody>
      </p:sp>
      <p:sp>
        <p:nvSpPr>
          <p:cNvPr id="5" name="Footer Placeholder 4">
            <a:extLst>
              <a:ext uri="{FF2B5EF4-FFF2-40B4-BE49-F238E27FC236}">
                <a16:creationId xmlns:a16="http://schemas.microsoft.com/office/drawing/2014/main" id="{DDA1FC99-C12C-458D-AAE8-C9CC7A2EA45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7E786AC-8C05-4BC6-BB13-27E8DF54020A}"/>
              </a:ext>
            </a:extLst>
          </p:cNvPr>
          <p:cNvSpPr>
            <a:spLocks noGrp="1"/>
          </p:cNvSpPr>
          <p:nvPr>
            <p:ph type="sldNum" sz="quarter" idx="12"/>
          </p:nvPr>
        </p:nvSpPr>
        <p:spPr/>
        <p:txBody>
          <a:bodyPr/>
          <a:lstStyle>
            <a:lvl1pPr>
              <a:defRPr/>
            </a:lvl1pPr>
          </a:lstStyle>
          <a:p>
            <a:fld id="{10A1B623-1FD9-42A5-AB57-1CAEDC9078E4}" type="slidenum">
              <a:rPr lang="en-US" altLang="pt-PT"/>
              <a:pPr/>
              <a:t>‹#›</a:t>
            </a:fld>
            <a:endParaRPr lang="en-US" altLang="pt-PT"/>
          </a:p>
        </p:txBody>
      </p:sp>
    </p:spTree>
    <p:extLst>
      <p:ext uri="{BB962C8B-B14F-4D97-AF65-F5344CB8AC3E}">
        <p14:creationId xmlns:p14="http://schemas.microsoft.com/office/powerpoint/2010/main" val="4191312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a:extLst>
              <a:ext uri="{FF2B5EF4-FFF2-40B4-BE49-F238E27FC236}">
                <a16:creationId xmlns:a16="http://schemas.microsoft.com/office/drawing/2014/main" id="{8414BF14-3267-4B40-887D-7EA435D5FDD7}"/>
              </a:ext>
            </a:extLst>
          </p:cNvPr>
          <p:cNvSpPr>
            <a:spLocks noGrp="1"/>
          </p:cNvSpPr>
          <p:nvPr>
            <p:ph type="dt" sz="half" idx="10"/>
          </p:nvPr>
        </p:nvSpPr>
        <p:spPr/>
        <p:txBody>
          <a:bodyPr/>
          <a:lstStyle>
            <a:lvl1pPr>
              <a:defRPr/>
            </a:lvl1pPr>
          </a:lstStyle>
          <a:p>
            <a:pPr>
              <a:defRPr/>
            </a:pPr>
            <a:fld id="{713F38E7-1643-481D-8908-60B43A650170}" type="datetimeFigureOut">
              <a:rPr lang="en-US"/>
              <a:pPr>
                <a:defRPr/>
              </a:pPr>
              <a:t>6/4/2021</a:t>
            </a:fld>
            <a:endParaRPr lang="en-US"/>
          </a:p>
        </p:txBody>
      </p:sp>
      <p:sp>
        <p:nvSpPr>
          <p:cNvPr id="5" name="Footer Placeholder 4">
            <a:extLst>
              <a:ext uri="{FF2B5EF4-FFF2-40B4-BE49-F238E27FC236}">
                <a16:creationId xmlns:a16="http://schemas.microsoft.com/office/drawing/2014/main" id="{C9ACCD4F-E59F-4F36-8913-0160ACFA58E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4FA65D3-163F-40DA-BF53-798847E534FE}"/>
              </a:ext>
            </a:extLst>
          </p:cNvPr>
          <p:cNvSpPr>
            <a:spLocks noGrp="1"/>
          </p:cNvSpPr>
          <p:nvPr>
            <p:ph type="sldNum" sz="quarter" idx="12"/>
          </p:nvPr>
        </p:nvSpPr>
        <p:spPr/>
        <p:txBody>
          <a:bodyPr/>
          <a:lstStyle>
            <a:lvl1pPr>
              <a:defRPr/>
            </a:lvl1pPr>
          </a:lstStyle>
          <a:p>
            <a:fld id="{BDE11EFA-D767-40CB-A556-D0155822DB2D}" type="slidenum">
              <a:rPr lang="en-US" altLang="pt-PT"/>
              <a:pPr/>
              <a:t>‹#›</a:t>
            </a:fld>
            <a:endParaRPr lang="en-US" altLang="pt-PT"/>
          </a:p>
        </p:txBody>
      </p:sp>
    </p:spTree>
    <p:extLst>
      <p:ext uri="{BB962C8B-B14F-4D97-AF65-F5344CB8AC3E}">
        <p14:creationId xmlns:p14="http://schemas.microsoft.com/office/powerpoint/2010/main" val="3689332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59363" y="334377"/>
            <a:ext cx="2809479" cy="7116431"/>
          </a:xfrm>
        </p:spPr>
        <p:txBody>
          <a:bodyPr vert="eaVert"/>
          <a:lstStyle/>
          <a:p>
            <a:r>
              <a:rPr lang="pt-PT"/>
              <a:t>Click to edit Master title style</a:t>
            </a:r>
            <a:endParaRPr lang="en-US"/>
          </a:p>
        </p:txBody>
      </p:sp>
      <p:sp>
        <p:nvSpPr>
          <p:cNvPr id="3" name="Vertical Text Placeholder 2"/>
          <p:cNvSpPr>
            <a:spLocks noGrp="1"/>
          </p:cNvSpPr>
          <p:nvPr>
            <p:ph type="body" orient="vert" idx="1"/>
          </p:nvPr>
        </p:nvSpPr>
        <p:spPr>
          <a:xfrm>
            <a:off x="625361" y="334377"/>
            <a:ext cx="8255859" cy="7116431"/>
          </a:xfrm>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a:extLst>
              <a:ext uri="{FF2B5EF4-FFF2-40B4-BE49-F238E27FC236}">
                <a16:creationId xmlns:a16="http://schemas.microsoft.com/office/drawing/2014/main" id="{6A5C373A-75AF-4AF6-9C90-A88C2089BD3C}"/>
              </a:ext>
            </a:extLst>
          </p:cNvPr>
          <p:cNvSpPr>
            <a:spLocks noGrp="1"/>
          </p:cNvSpPr>
          <p:nvPr>
            <p:ph type="dt" sz="half" idx="10"/>
          </p:nvPr>
        </p:nvSpPr>
        <p:spPr/>
        <p:txBody>
          <a:bodyPr/>
          <a:lstStyle>
            <a:lvl1pPr>
              <a:defRPr/>
            </a:lvl1pPr>
          </a:lstStyle>
          <a:p>
            <a:pPr>
              <a:defRPr/>
            </a:pPr>
            <a:fld id="{399F0D32-8BEC-4D34-8F31-BE4F1DA0C8BD}" type="datetimeFigureOut">
              <a:rPr lang="en-US"/>
              <a:pPr>
                <a:defRPr/>
              </a:pPr>
              <a:t>6/4/2021</a:t>
            </a:fld>
            <a:endParaRPr lang="en-US"/>
          </a:p>
        </p:txBody>
      </p:sp>
      <p:sp>
        <p:nvSpPr>
          <p:cNvPr id="5" name="Footer Placeholder 4">
            <a:extLst>
              <a:ext uri="{FF2B5EF4-FFF2-40B4-BE49-F238E27FC236}">
                <a16:creationId xmlns:a16="http://schemas.microsoft.com/office/drawing/2014/main" id="{40917353-7ACB-41B1-93CA-AF15D645632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0A41853-3C78-41D6-A5C1-DD0602DA120D}"/>
              </a:ext>
            </a:extLst>
          </p:cNvPr>
          <p:cNvSpPr>
            <a:spLocks noGrp="1"/>
          </p:cNvSpPr>
          <p:nvPr>
            <p:ph type="sldNum" sz="quarter" idx="12"/>
          </p:nvPr>
        </p:nvSpPr>
        <p:spPr/>
        <p:txBody>
          <a:bodyPr/>
          <a:lstStyle>
            <a:lvl1pPr>
              <a:defRPr/>
            </a:lvl1pPr>
          </a:lstStyle>
          <a:p>
            <a:fld id="{DA76C4E1-FE66-4122-B498-7C4323E8B89B}" type="slidenum">
              <a:rPr lang="en-US" altLang="pt-PT"/>
              <a:pPr/>
              <a:t>‹#›</a:t>
            </a:fld>
            <a:endParaRPr lang="en-US" altLang="pt-PT"/>
          </a:p>
        </p:txBody>
      </p:sp>
    </p:spTree>
    <p:extLst>
      <p:ext uri="{BB962C8B-B14F-4D97-AF65-F5344CB8AC3E}">
        <p14:creationId xmlns:p14="http://schemas.microsoft.com/office/powerpoint/2010/main" val="797887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Content Placeholder 2"/>
          <p:cNvSpPr>
            <a:spLocks noGrp="1"/>
          </p:cNvSpPr>
          <p:nvPr>
            <p:ph idx="1"/>
          </p:nvPr>
        </p:nvSpPr>
        <p:spPr/>
        <p:txBody>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a:extLst>
              <a:ext uri="{FF2B5EF4-FFF2-40B4-BE49-F238E27FC236}">
                <a16:creationId xmlns:a16="http://schemas.microsoft.com/office/drawing/2014/main" id="{337DE216-FAAB-4F07-A016-938FA8075D73}"/>
              </a:ext>
            </a:extLst>
          </p:cNvPr>
          <p:cNvSpPr>
            <a:spLocks noGrp="1"/>
          </p:cNvSpPr>
          <p:nvPr>
            <p:ph type="dt" sz="half" idx="10"/>
          </p:nvPr>
        </p:nvSpPr>
        <p:spPr/>
        <p:txBody>
          <a:bodyPr/>
          <a:lstStyle>
            <a:lvl1pPr>
              <a:defRPr/>
            </a:lvl1pPr>
          </a:lstStyle>
          <a:p>
            <a:pPr>
              <a:defRPr/>
            </a:pPr>
            <a:fld id="{A9E4303D-8E13-4852-8249-581A4C223753}" type="datetimeFigureOut">
              <a:rPr lang="en-US"/>
              <a:pPr>
                <a:defRPr/>
              </a:pPr>
              <a:t>6/4/2021</a:t>
            </a:fld>
            <a:endParaRPr lang="en-US"/>
          </a:p>
        </p:txBody>
      </p:sp>
      <p:sp>
        <p:nvSpPr>
          <p:cNvPr id="5" name="Footer Placeholder 4">
            <a:extLst>
              <a:ext uri="{FF2B5EF4-FFF2-40B4-BE49-F238E27FC236}">
                <a16:creationId xmlns:a16="http://schemas.microsoft.com/office/drawing/2014/main" id="{50870D27-FC54-437A-9B15-779989F0B6A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5D2766E-C6A1-444C-832F-E00D477C86B1}"/>
              </a:ext>
            </a:extLst>
          </p:cNvPr>
          <p:cNvSpPr>
            <a:spLocks noGrp="1"/>
          </p:cNvSpPr>
          <p:nvPr>
            <p:ph type="sldNum" sz="quarter" idx="12"/>
          </p:nvPr>
        </p:nvSpPr>
        <p:spPr/>
        <p:txBody>
          <a:bodyPr/>
          <a:lstStyle>
            <a:lvl1pPr>
              <a:defRPr/>
            </a:lvl1pPr>
          </a:lstStyle>
          <a:p>
            <a:fld id="{62EC51C4-DA97-4F17-8225-D77AF79EAC41}" type="slidenum">
              <a:rPr lang="en-US" altLang="pt-PT"/>
              <a:pPr/>
              <a:t>‹#›</a:t>
            </a:fld>
            <a:endParaRPr lang="en-US" altLang="pt-PT"/>
          </a:p>
        </p:txBody>
      </p:sp>
    </p:spTree>
    <p:extLst>
      <p:ext uri="{BB962C8B-B14F-4D97-AF65-F5344CB8AC3E}">
        <p14:creationId xmlns:p14="http://schemas.microsoft.com/office/powerpoint/2010/main" val="1208855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329" y="4859832"/>
            <a:ext cx="9085342" cy="1502066"/>
          </a:xfrm>
        </p:spPr>
        <p:txBody>
          <a:bodyPr anchor="t"/>
          <a:lstStyle>
            <a:lvl1pPr algn="l">
              <a:defRPr sz="4600" b="1" cap="all"/>
            </a:lvl1pPr>
          </a:lstStyle>
          <a:p>
            <a:r>
              <a:rPr lang="pt-PT"/>
              <a:t>Click to edit Master title style</a:t>
            </a:r>
            <a:endParaRPr lang="en-US"/>
          </a:p>
        </p:txBody>
      </p:sp>
      <p:sp>
        <p:nvSpPr>
          <p:cNvPr id="3" name="Text Placeholder 2"/>
          <p:cNvSpPr>
            <a:spLocks noGrp="1"/>
          </p:cNvSpPr>
          <p:nvPr>
            <p:ph type="body" idx="1"/>
          </p:nvPr>
        </p:nvSpPr>
        <p:spPr>
          <a:xfrm>
            <a:off x="844329" y="3205459"/>
            <a:ext cx="9085342" cy="1654373"/>
          </a:xfrm>
        </p:spPr>
        <p:txBody>
          <a:bodyPr anchor="b"/>
          <a:lstStyle>
            <a:lvl1pPr marL="0" indent="0">
              <a:buNone/>
              <a:defRPr sz="2300">
                <a:solidFill>
                  <a:schemeClr val="tx1">
                    <a:tint val="75000"/>
                  </a:schemeClr>
                </a:solidFill>
              </a:defRPr>
            </a:lvl1pPr>
            <a:lvl2pPr marL="521437" indent="0">
              <a:buNone/>
              <a:defRPr sz="2100">
                <a:solidFill>
                  <a:schemeClr val="tx1">
                    <a:tint val="75000"/>
                  </a:schemeClr>
                </a:solidFill>
              </a:defRPr>
            </a:lvl2pPr>
            <a:lvl3pPr marL="1042873" indent="0">
              <a:buNone/>
              <a:defRPr sz="1800">
                <a:solidFill>
                  <a:schemeClr val="tx1">
                    <a:tint val="75000"/>
                  </a:schemeClr>
                </a:solidFill>
              </a:defRPr>
            </a:lvl3pPr>
            <a:lvl4pPr marL="1564310" indent="0">
              <a:buNone/>
              <a:defRPr sz="1600">
                <a:solidFill>
                  <a:schemeClr val="tx1">
                    <a:tint val="75000"/>
                  </a:schemeClr>
                </a:solidFill>
              </a:defRPr>
            </a:lvl4pPr>
            <a:lvl5pPr marL="2085746" indent="0">
              <a:buNone/>
              <a:defRPr sz="1600">
                <a:solidFill>
                  <a:schemeClr val="tx1">
                    <a:tint val="75000"/>
                  </a:schemeClr>
                </a:solidFill>
              </a:defRPr>
            </a:lvl5pPr>
            <a:lvl6pPr marL="2607183" indent="0">
              <a:buNone/>
              <a:defRPr sz="1600">
                <a:solidFill>
                  <a:schemeClr val="tx1">
                    <a:tint val="75000"/>
                  </a:schemeClr>
                </a:solidFill>
              </a:defRPr>
            </a:lvl6pPr>
            <a:lvl7pPr marL="3128620" indent="0">
              <a:buNone/>
              <a:defRPr sz="1600">
                <a:solidFill>
                  <a:schemeClr val="tx1">
                    <a:tint val="75000"/>
                  </a:schemeClr>
                </a:solidFill>
              </a:defRPr>
            </a:lvl7pPr>
            <a:lvl8pPr marL="3650056" indent="0">
              <a:buNone/>
              <a:defRPr sz="1600">
                <a:solidFill>
                  <a:schemeClr val="tx1">
                    <a:tint val="75000"/>
                  </a:schemeClr>
                </a:solidFill>
              </a:defRPr>
            </a:lvl8pPr>
            <a:lvl9pPr marL="4171493" indent="0">
              <a:buNone/>
              <a:defRPr sz="1600">
                <a:solidFill>
                  <a:schemeClr val="tx1">
                    <a:tint val="75000"/>
                  </a:schemeClr>
                </a:solidFill>
              </a:defRPr>
            </a:lvl9pPr>
          </a:lstStyle>
          <a:p>
            <a:pPr lvl="0"/>
            <a:r>
              <a:rPr lang="pt-PT"/>
              <a:t>Click to edit Master text styles</a:t>
            </a:r>
          </a:p>
        </p:txBody>
      </p:sp>
      <p:sp>
        <p:nvSpPr>
          <p:cNvPr id="4" name="Date Placeholder 3">
            <a:extLst>
              <a:ext uri="{FF2B5EF4-FFF2-40B4-BE49-F238E27FC236}">
                <a16:creationId xmlns:a16="http://schemas.microsoft.com/office/drawing/2014/main" id="{69ECBCCD-0AB3-4B6E-B865-10C7674C0E8E}"/>
              </a:ext>
            </a:extLst>
          </p:cNvPr>
          <p:cNvSpPr>
            <a:spLocks noGrp="1"/>
          </p:cNvSpPr>
          <p:nvPr>
            <p:ph type="dt" sz="half" idx="10"/>
          </p:nvPr>
        </p:nvSpPr>
        <p:spPr/>
        <p:txBody>
          <a:bodyPr/>
          <a:lstStyle>
            <a:lvl1pPr>
              <a:defRPr/>
            </a:lvl1pPr>
          </a:lstStyle>
          <a:p>
            <a:pPr>
              <a:defRPr/>
            </a:pPr>
            <a:fld id="{DFB095F4-E9CE-41DD-BC72-0FF6E4F6DD6F}" type="datetimeFigureOut">
              <a:rPr lang="en-US"/>
              <a:pPr>
                <a:defRPr/>
              </a:pPr>
              <a:t>6/4/2021</a:t>
            </a:fld>
            <a:endParaRPr lang="en-US"/>
          </a:p>
        </p:txBody>
      </p:sp>
      <p:sp>
        <p:nvSpPr>
          <p:cNvPr id="5" name="Footer Placeholder 4">
            <a:extLst>
              <a:ext uri="{FF2B5EF4-FFF2-40B4-BE49-F238E27FC236}">
                <a16:creationId xmlns:a16="http://schemas.microsoft.com/office/drawing/2014/main" id="{40C54617-B70A-42A8-A218-BA88A97F464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F4288FA-B597-44D1-BA07-1AE7888C22E5}"/>
              </a:ext>
            </a:extLst>
          </p:cNvPr>
          <p:cNvSpPr>
            <a:spLocks noGrp="1"/>
          </p:cNvSpPr>
          <p:nvPr>
            <p:ph type="sldNum" sz="quarter" idx="12"/>
          </p:nvPr>
        </p:nvSpPr>
        <p:spPr/>
        <p:txBody>
          <a:bodyPr/>
          <a:lstStyle>
            <a:lvl1pPr>
              <a:defRPr/>
            </a:lvl1pPr>
          </a:lstStyle>
          <a:p>
            <a:fld id="{4726F76D-2974-44FD-98B3-685DEF314178}" type="slidenum">
              <a:rPr lang="en-US" altLang="pt-PT"/>
              <a:pPr/>
              <a:t>‹#›</a:t>
            </a:fld>
            <a:endParaRPr lang="en-US" altLang="pt-PT"/>
          </a:p>
        </p:txBody>
      </p:sp>
    </p:spTree>
    <p:extLst>
      <p:ext uri="{BB962C8B-B14F-4D97-AF65-F5344CB8AC3E}">
        <p14:creationId xmlns:p14="http://schemas.microsoft.com/office/powerpoint/2010/main" val="2009891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Content Placeholder 2"/>
          <p:cNvSpPr>
            <a:spLocks noGrp="1"/>
          </p:cNvSpPr>
          <p:nvPr>
            <p:ph sz="half" idx="1"/>
          </p:nvPr>
        </p:nvSpPr>
        <p:spPr>
          <a:xfrm>
            <a:off x="625361" y="1946734"/>
            <a:ext cx="5531741" cy="550407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Content Placeholder 3"/>
          <p:cNvSpPr>
            <a:spLocks noGrp="1"/>
          </p:cNvSpPr>
          <p:nvPr>
            <p:ph sz="half" idx="2"/>
          </p:nvPr>
        </p:nvSpPr>
        <p:spPr>
          <a:xfrm>
            <a:off x="6335245" y="1946734"/>
            <a:ext cx="5533597" cy="550407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5" name="Date Placeholder 3">
            <a:extLst>
              <a:ext uri="{FF2B5EF4-FFF2-40B4-BE49-F238E27FC236}">
                <a16:creationId xmlns:a16="http://schemas.microsoft.com/office/drawing/2014/main" id="{E6E050A6-C7CC-4A2E-99F2-171887DCF953}"/>
              </a:ext>
            </a:extLst>
          </p:cNvPr>
          <p:cNvSpPr>
            <a:spLocks noGrp="1"/>
          </p:cNvSpPr>
          <p:nvPr>
            <p:ph type="dt" sz="half" idx="10"/>
          </p:nvPr>
        </p:nvSpPr>
        <p:spPr/>
        <p:txBody>
          <a:bodyPr/>
          <a:lstStyle>
            <a:lvl1pPr>
              <a:defRPr/>
            </a:lvl1pPr>
          </a:lstStyle>
          <a:p>
            <a:pPr>
              <a:defRPr/>
            </a:pPr>
            <a:fld id="{95AD2EA4-F9C4-493E-BF1D-2E58A33E8ED7}" type="datetimeFigureOut">
              <a:rPr lang="en-US"/>
              <a:pPr>
                <a:defRPr/>
              </a:pPr>
              <a:t>6/4/2021</a:t>
            </a:fld>
            <a:endParaRPr lang="en-US"/>
          </a:p>
        </p:txBody>
      </p:sp>
      <p:sp>
        <p:nvSpPr>
          <p:cNvPr id="6" name="Footer Placeholder 4">
            <a:extLst>
              <a:ext uri="{FF2B5EF4-FFF2-40B4-BE49-F238E27FC236}">
                <a16:creationId xmlns:a16="http://schemas.microsoft.com/office/drawing/2014/main" id="{483EEF91-CEE3-49A5-939B-A8DAEFEEB6B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949B741-96F0-4E90-9E95-925321CC9180}"/>
              </a:ext>
            </a:extLst>
          </p:cNvPr>
          <p:cNvSpPr>
            <a:spLocks noGrp="1"/>
          </p:cNvSpPr>
          <p:nvPr>
            <p:ph type="sldNum" sz="quarter" idx="12"/>
          </p:nvPr>
        </p:nvSpPr>
        <p:spPr/>
        <p:txBody>
          <a:bodyPr/>
          <a:lstStyle>
            <a:lvl1pPr>
              <a:defRPr/>
            </a:lvl1pPr>
          </a:lstStyle>
          <a:p>
            <a:fld id="{D8DB82EB-EF8B-4FCD-B025-28596EA8D5D4}" type="slidenum">
              <a:rPr lang="en-US" altLang="pt-PT"/>
              <a:pPr/>
              <a:t>‹#›</a:t>
            </a:fld>
            <a:endParaRPr lang="en-US" altLang="pt-PT"/>
          </a:p>
        </p:txBody>
      </p:sp>
    </p:spTree>
    <p:extLst>
      <p:ext uri="{BB962C8B-B14F-4D97-AF65-F5344CB8AC3E}">
        <p14:creationId xmlns:p14="http://schemas.microsoft.com/office/powerpoint/2010/main" val="2597229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432" y="302865"/>
            <a:ext cx="9619774" cy="1260475"/>
          </a:xfrm>
        </p:spPr>
        <p:txBody>
          <a:bodyPr/>
          <a:lstStyle>
            <a:lvl1pPr>
              <a:defRPr/>
            </a:lvl1pPr>
          </a:lstStyle>
          <a:p>
            <a:r>
              <a:rPr lang="pt-PT"/>
              <a:t>Click to edit Master title style</a:t>
            </a:r>
            <a:endParaRPr lang="en-US"/>
          </a:p>
        </p:txBody>
      </p:sp>
      <p:sp>
        <p:nvSpPr>
          <p:cNvPr id="3" name="Text Placeholder 2"/>
          <p:cNvSpPr>
            <a:spLocks noGrp="1"/>
          </p:cNvSpPr>
          <p:nvPr>
            <p:ph type="body" idx="1"/>
          </p:nvPr>
        </p:nvSpPr>
        <p:spPr>
          <a:xfrm>
            <a:off x="534432" y="1692889"/>
            <a:ext cx="4722671" cy="705515"/>
          </a:xfrm>
        </p:spPr>
        <p:txBody>
          <a:bodyPr anchor="b"/>
          <a:lstStyle>
            <a:lvl1pPr marL="0" indent="0">
              <a:buNone/>
              <a:defRPr sz="2700" b="1"/>
            </a:lvl1pPr>
            <a:lvl2pPr marL="521437" indent="0">
              <a:buNone/>
              <a:defRPr sz="2300" b="1"/>
            </a:lvl2pPr>
            <a:lvl3pPr marL="1042873" indent="0">
              <a:buNone/>
              <a:defRPr sz="2100" b="1"/>
            </a:lvl3pPr>
            <a:lvl4pPr marL="1564310" indent="0">
              <a:buNone/>
              <a:defRPr sz="1800" b="1"/>
            </a:lvl4pPr>
            <a:lvl5pPr marL="2085746" indent="0">
              <a:buNone/>
              <a:defRPr sz="1800" b="1"/>
            </a:lvl5pPr>
            <a:lvl6pPr marL="2607183" indent="0">
              <a:buNone/>
              <a:defRPr sz="1800" b="1"/>
            </a:lvl6pPr>
            <a:lvl7pPr marL="3128620" indent="0">
              <a:buNone/>
              <a:defRPr sz="1800" b="1"/>
            </a:lvl7pPr>
            <a:lvl8pPr marL="3650056" indent="0">
              <a:buNone/>
              <a:defRPr sz="1800" b="1"/>
            </a:lvl8pPr>
            <a:lvl9pPr marL="4171493" indent="0">
              <a:buNone/>
              <a:defRPr sz="1800" b="1"/>
            </a:lvl9pPr>
          </a:lstStyle>
          <a:p>
            <a:pPr lvl="0"/>
            <a:r>
              <a:rPr lang="pt-PT"/>
              <a:t>Click to edit Master text styles</a:t>
            </a:r>
          </a:p>
        </p:txBody>
      </p:sp>
      <p:sp>
        <p:nvSpPr>
          <p:cNvPr id="4" name="Content Placeholder 3"/>
          <p:cNvSpPr>
            <a:spLocks noGrp="1"/>
          </p:cNvSpPr>
          <p:nvPr>
            <p:ph sz="half" idx="2"/>
          </p:nvPr>
        </p:nvSpPr>
        <p:spPr>
          <a:xfrm>
            <a:off x="534432" y="2398404"/>
            <a:ext cx="4722671"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5" name="Text Placeholder 4"/>
          <p:cNvSpPr>
            <a:spLocks noGrp="1"/>
          </p:cNvSpPr>
          <p:nvPr>
            <p:ph type="body" sz="quarter" idx="3"/>
          </p:nvPr>
        </p:nvSpPr>
        <p:spPr>
          <a:xfrm>
            <a:off x="5429680" y="1692889"/>
            <a:ext cx="4724526" cy="705515"/>
          </a:xfrm>
        </p:spPr>
        <p:txBody>
          <a:bodyPr anchor="b"/>
          <a:lstStyle>
            <a:lvl1pPr marL="0" indent="0">
              <a:buNone/>
              <a:defRPr sz="2700" b="1"/>
            </a:lvl1pPr>
            <a:lvl2pPr marL="521437" indent="0">
              <a:buNone/>
              <a:defRPr sz="2300" b="1"/>
            </a:lvl2pPr>
            <a:lvl3pPr marL="1042873" indent="0">
              <a:buNone/>
              <a:defRPr sz="2100" b="1"/>
            </a:lvl3pPr>
            <a:lvl4pPr marL="1564310" indent="0">
              <a:buNone/>
              <a:defRPr sz="1800" b="1"/>
            </a:lvl4pPr>
            <a:lvl5pPr marL="2085746" indent="0">
              <a:buNone/>
              <a:defRPr sz="1800" b="1"/>
            </a:lvl5pPr>
            <a:lvl6pPr marL="2607183" indent="0">
              <a:buNone/>
              <a:defRPr sz="1800" b="1"/>
            </a:lvl6pPr>
            <a:lvl7pPr marL="3128620" indent="0">
              <a:buNone/>
              <a:defRPr sz="1800" b="1"/>
            </a:lvl7pPr>
            <a:lvl8pPr marL="3650056" indent="0">
              <a:buNone/>
              <a:defRPr sz="1800" b="1"/>
            </a:lvl8pPr>
            <a:lvl9pPr marL="4171493" indent="0">
              <a:buNone/>
              <a:defRPr sz="1800" b="1"/>
            </a:lvl9pPr>
          </a:lstStyle>
          <a:p>
            <a:pPr lvl="0"/>
            <a:r>
              <a:rPr lang="pt-PT"/>
              <a:t>Click to edit Master text styles</a:t>
            </a:r>
          </a:p>
        </p:txBody>
      </p:sp>
      <p:sp>
        <p:nvSpPr>
          <p:cNvPr id="6" name="Content Placeholder 5"/>
          <p:cNvSpPr>
            <a:spLocks noGrp="1"/>
          </p:cNvSpPr>
          <p:nvPr>
            <p:ph sz="quarter" idx="4"/>
          </p:nvPr>
        </p:nvSpPr>
        <p:spPr>
          <a:xfrm>
            <a:off x="5429680" y="2398404"/>
            <a:ext cx="4724526"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7" name="Date Placeholder 3">
            <a:extLst>
              <a:ext uri="{FF2B5EF4-FFF2-40B4-BE49-F238E27FC236}">
                <a16:creationId xmlns:a16="http://schemas.microsoft.com/office/drawing/2014/main" id="{CE5E6A3A-87BE-4843-B7DD-C75DDC0F4E4A}"/>
              </a:ext>
            </a:extLst>
          </p:cNvPr>
          <p:cNvSpPr>
            <a:spLocks noGrp="1"/>
          </p:cNvSpPr>
          <p:nvPr>
            <p:ph type="dt" sz="half" idx="10"/>
          </p:nvPr>
        </p:nvSpPr>
        <p:spPr/>
        <p:txBody>
          <a:bodyPr/>
          <a:lstStyle>
            <a:lvl1pPr>
              <a:defRPr/>
            </a:lvl1pPr>
          </a:lstStyle>
          <a:p>
            <a:pPr>
              <a:defRPr/>
            </a:pPr>
            <a:fld id="{42C5E7D4-586E-43DF-8914-10193C3333FC}" type="datetimeFigureOut">
              <a:rPr lang="en-US"/>
              <a:pPr>
                <a:defRPr/>
              </a:pPr>
              <a:t>6/4/2021</a:t>
            </a:fld>
            <a:endParaRPr lang="en-US"/>
          </a:p>
        </p:txBody>
      </p:sp>
      <p:sp>
        <p:nvSpPr>
          <p:cNvPr id="8" name="Footer Placeholder 4">
            <a:extLst>
              <a:ext uri="{FF2B5EF4-FFF2-40B4-BE49-F238E27FC236}">
                <a16:creationId xmlns:a16="http://schemas.microsoft.com/office/drawing/2014/main" id="{00C6F0BC-17AD-4C42-854D-302CF3A6B62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F8021FE-57ED-4A98-A820-027F84CAEE4B}"/>
              </a:ext>
            </a:extLst>
          </p:cNvPr>
          <p:cNvSpPr>
            <a:spLocks noGrp="1"/>
          </p:cNvSpPr>
          <p:nvPr>
            <p:ph type="sldNum" sz="quarter" idx="12"/>
          </p:nvPr>
        </p:nvSpPr>
        <p:spPr/>
        <p:txBody>
          <a:bodyPr/>
          <a:lstStyle>
            <a:lvl1pPr>
              <a:defRPr/>
            </a:lvl1pPr>
          </a:lstStyle>
          <a:p>
            <a:fld id="{44505456-E370-4CE1-9AAD-F66B3851D169}" type="slidenum">
              <a:rPr lang="en-US" altLang="pt-PT"/>
              <a:pPr/>
              <a:t>‹#›</a:t>
            </a:fld>
            <a:endParaRPr lang="en-US" altLang="pt-PT"/>
          </a:p>
        </p:txBody>
      </p:sp>
    </p:spTree>
    <p:extLst>
      <p:ext uri="{BB962C8B-B14F-4D97-AF65-F5344CB8AC3E}">
        <p14:creationId xmlns:p14="http://schemas.microsoft.com/office/powerpoint/2010/main" val="2839533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Date Placeholder 3">
            <a:extLst>
              <a:ext uri="{FF2B5EF4-FFF2-40B4-BE49-F238E27FC236}">
                <a16:creationId xmlns:a16="http://schemas.microsoft.com/office/drawing/2014/main" id="{43FEDAB3-DC1E-4094-85A3-EA4A7BEB09D0}"/>
              </a:ext>
            </a:extLst>
          </p:cNvPr>
          <p:cNvSpPr>
            <a:spLocks noGrp="1"/>
          </p:cNvSpPr>
          <p:nvPr>
            <p:ph type="dt" sz="half" idx="10"/>
          </p:nvPr>
        </p:nvSpPr>
        <p:spPr/>
        <p:txBody>
          <a:bodyPr/>
          <a:lstStyle>
            <a:lvl1pPr>
              <a:defRPr/>
            </a:lvl1pPr>
          </a:lstStyle>
          <a:p>
            <a:pPr>
              <a:defRPr/>
            </a:pPr>
            <a:fld id="{BC42A04E-43F2-4800-8665-85300E46D6E1}" type="datetimeFigureOut">
              <a:rPr lang="en-US"/>
              <a:pPr>
                <a:defRPr/>
              </a:pPr>
              <a:t>6/4/2021</a:t>
            </a:fld>
            <a:endParaRPr lang="en-US"/>
          </a:p>
        </p:txBody>
      </p:sp>
      <p:sp>
        <p:nvSpPr>
          <p:cNvPr id="4" name="Footer Placeholder 4">
            <a:extLst>
              <a:ext uri="{FF2B5EF4-FFF2-40B4-BE49-F238E27FC236}">
                <a16:creationId xmlns:a16="http://schemas.microsoft.com/office/drawing/2014/main" id="{558476AD-2103-4FEA-B061-89EBB60A8C0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67FC9294-6E5B-4743-83CF-3D4B715FC175}"/>
              </a:ext>
            </a:extLst>
          </p:cNvPr>
          <p:cNvSpPr>
            <a:spLocks noGrp="1"/>
          </p:cNvSpPr>
          <p:nvPr>
            <p:ph type="sldNum" sz="quarter" idx="12"/>
          </p:nvPr>
        </p:nvSpPr>
        <p:spPr/>
        <p:txBody>
          <a:bodyPr/>
          <a:lstStyle>
            <a:lvl1pPr>
              <a:defRPr/>
            </a:lvl1pPr>
          </a:lstStyle>
          <a:p>
            <a:fld id="{235E49AC-470F-4E82-B2B1-10A050D463CA}" type="slidenum">
              <a:rPr lang="en-US" altLang="pt-PT"/>
              <a:pPr/>
              <a:t>‹#›</a:t>
            </a:fld>
            <a:endParaRPr lang="en-US" altLang="pt-PT"/>
          </a:p>
        </p:txBody>
      </p:sp>
    </p:spTree>
    <p:extLst>
      <p:ext uri="{BB962C8B-B14F-4D97-AF65-F5344CB8AC3E}">
        <p14:creationId xmlns:p14="http://schemas.microsoft.com/office/powerpoint/2010/main" val="4048903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F5EE240-C472-4D56-A615-A7C2E87087C5}"/>
              </a:ext>
            </a:extLst>
          </p:cNvPr>
          <p:cNvSpPr>
            <a:spLocks noGrp="1"/>
          </p:cNvSpPr>
          <p:nvPr>
            <p:ph type="dt" sz="half" idx="10"/>
          </p:nvPr>
        </p:nvSpPr>
        <p:spPr/>
        <p:txBody>
          <a:bodyPr/>
          <a:lstStyle>
            <a:lvl1pPr>
              <a:defRPr/>
            </a:lvl1pPr>
          </a:lstStyle>
          <a:p>
            <a:pPr>
              <a:defRPr/>
            </a:pPr>
            <a:fld id="{1B8A077F-2B22-4E40-AE80-CA0D25692B02}" type="datetimeFigureOut">
              <a:rPr lang="en-US"/>
              <a:pPr>
                <a:defRPr/>
              </a:pPr>
              <a:t>6/4/2021</a:t>
            </a:fld>
            <a:endParaRPr lang="en-US"/>
          </a:p>
        </p:txBody>
      </p:sp>
      <p:sp>
        <p:nvSpPr>
          <p:cNvPr id="3" name="Footer Placeholder 4">
            <a:extLst>
              <a:ext uri="{FF2B5EF4-FFF2-40B4-BE49-F238E27FC236}">
                <a16:creationId xmlns:a16="http://schemas.microsoft.com/office/drawing/2014/main" id="{78B99C8B-42E8-43F2-9811-41377294043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1CAE126-A773-4084-92F7-7F900303FB38}"/>
              </a:ext>
            </a:extLst>
          </p:cNvPr>
          <p:cNvSpPr>
            <a:spLocks noGrp="1"/>
          </p:cNvSpPr>
          <p:nvPr>
            <p:ph type="sldNum" sz="quarter" idx="12"/>
          </p:nvPr>
        </p:nvSpPr>
        <p:spPr/>
        <p:txBody>
          <a:bodyPr/>
          <a:lstStyle>
            <a:lvl1pPr>
              <a:defRPr/>
            </a:lvl1pPr>
          </a:lstStyle>
          <a:p>
            <a:fld id="{AFFD14CC-88A2-4570-9CE6-A004191CF78D}" type="slidenum">
              <a:rPr lang="en-US" altLang="pt-PT"/>
              <a:pPr/>
              <a:t>‹#›</a:t>
            </a:fld>
            <a:endParaRPr lang="en-US" altLang="pt-PT"/>
          </a:p>
        </p:txBody>
      </p:sp>
    </p:spTree>
    <p:extLst>
      <p:ext uri="{BB962C8B-B14F-4D97-AF65-F5344CB8AC3E}">
        <p14:creationId xmlns:p14="http://schemas.microsoft.com/office/powerpoint/2010/main" val="1336227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433" y="301113"/>
            <a:ext cx="3516488" cy="1281483"/>
          </a:xfrm>
        </p:spPr>
        <p:txBody>
          <a:bodyPr anchor="b"/>
          <a:lstStyle>
            <a:lvl1pPr algn="l">
              <a:defRPr sz="2300" b="1"/>
            </a:lvl1pPr>
          </a:lstStyle>
          <a:p>
            <a:r>
              <a:rPr lang="pt-PT"/>
              <a:t>Click to edit Master title style</a:t>
            </a:r>
            <a:endParaRPr lang="en-US"/>
          </a:p>
        </p:txBody>
      </p:sp>
      <p:sp>
        <p:nvSpPr>
          <p:cNvPr id="3" name="Content Placeholder 2"/>
          <p:cNvSpPr>
            <a:spLocks noGrp="1"/>
          </p:cNvSpPr>
          <p:nvPr>
            <p:ph idx="1"/>
          </p:nvPr>
        </p:nvSpPr>
        <p:spPr>
          <a:xfrm>
            <a:off x="4178960" y="301114"/>
            <a:ext cx="5975246" cy="6454683"/>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Text Placeholder 3"/>
          <p:cNvSpPr>
            <a:spLocks noGrp="1"/>
          </p:cNvSpPr>
          <p:nvPr>
            <p:ph type="body" sz="half" idx="2"/>
          </p:nvPr>
        </p:nvSpPr>
        <p:spPr>
          <a:xfrm>
            <a:off x="534433" y="1582597"/>
            <a:ext cx="3516488" cy="5173200"/>
          </a:xfrm>
        </p:spPr>
        <p:txBody>
          <a:bodyPr/>
          <a:lstStyle>
            <a:lvl1pPr marL="0" indent="0">
              <a:buNone/>
              <a:defRPr sz="1600"/>
            </a:lvl1pPr>
            <a:lvl2pPr marL="521437" indent="0">
              <a:buNone/>
              <a:defRPr sz="1400"/>
            </a:lvl2pPr>
            <a:lvl3pPr marL="1042873" indent="0">
              <a:buNone/>
              <a:defRPr sz="1100"/>
            </a:lvl3pPr>
            <a:lvl4pPr marL="1564310" indent="0">
              <a:buNone/>
              <a:defRPr sz="1000"/>
            </a:lvl4pPr>
            <a:lvl5pPr marL="2085746" indent="0">
              <a:buNone/>
              <a:defRPr sz="1000"/>
            </a:lvl5pPr>
            <a:lvl6pPr marL="2607183" indent="0">
              <a:buNone/>
              <a:defRPr sz="1000"/>
            </a:lvl6pPr>
            <a:lvl7pPr marL="3128620" indent="0">
              <a:buNone/>
              <a:defRPr sz="1000"/>
            </a:lvl7pPr>
            <a:lvl8pPr marL="3650056" indent="0">
              <a:buNone/>
              <a:defRPr sz="1000"/>
            </a:lvl8pPr>
            <a:lvl9pPr marL="4171493" indent="0">
              <a:buNone/>
              <a:defRPr sz="1000"/>
            </a:lvl9pPr>
          </a:lstStyle>
          <a:p>
            <a:pPr lvl="0"/>
            <a:r>
              <a:rPr lang="pt-PT"/>
              <a:t>Click to edit Master text styles</a:t>
            </a:r>
          </a:p>
        </p:txBody>
      </p:sp>
      <p:sp>
        <p:nvSpPr>
          <p:cNvPr id="5" name="Date Placeholder 3">
            <a:extLst>
              <a:ext uri="{FF2B5EF4-FFF2-40B4-BE49-F238E27FC236}">
                <a16:creationId xmlns:a16="http://schemas.microsoft.com/office/drawing/2014/main" id="{C14BDF3E-7E25-4403-BF8F-DEB4EB201A4C}"/>
              </a:ext>
            </a:extLst>
          </p:cNvPr>
          <p:cNvSpPr>
            <a:spLocks noGrp="1"/>
          </p:cNvSpPr>
          <p:nvPr>
            <p:ph type="dt" sz="half" idx="10"/>
          </p:nvPr>
        </p:nvSpPr>
        <p:spPr/>
        <p:txBody>
          <a:bodyPr/>
          <a:lstStyle>
            <a:lvl1pPr>
              <a:defRPr/>
            </a:lvl1pPr>
          </a:lstStyle>
          <a:p>
            <a:pPr>
              <a:defRPr/>
            </a:pPr>
            <a:fld id="{40B034CC-59C9-44DD-B346-722948DC9B09}" type="datetimeFigureOut">
              <a:rPr lang="en-US"/>
              <a:pPr>
                <a:defRPr/>
              </a:pPr>
              <a:t>6/4/2021</a:t>
            </a:fld>
            <a:endParaRPr lang="en-US"/>
          </a:p>
        </p:txBody>
      </p:sp>
      <p:sp>
        <p:nvSpPr>
          <p:cNvPr id="6" name="Footer Placeholder 4">
            <a:extLst>
              <a:ext uri="{FF2B5EF4-FFF2-40B4-BE49-F238E27FC236}">
                <a16:creationId xmlns:a16="http://schemas.microsoft.com/office/drawing/2014/main" id="{72A02721-CA91-4A74-98F4-B5453D0694F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B398457-5BD5-458F-A34A-681BEB8B7F0D}"/>
              </a:ext>
            </a:extLst>
          </p:cNvPr>
          <p:cNvSpPr>
            <a:spLocks noGrp="1"/>
          </p:cNvSpPr>
          <p:nvPr>
            <p:ph type="sldNum" sz="quarter" idx="12"/>
          </p:nvPr>
        </p:nvSpPr>
        <p:spPr/>
        <p:txBody>
          <a:bodyPr/>
          <a:lstStyle>
            <a:lvl1pPr>
              <a:defRPr/>
            </a:lvl1pPr>
          </a:lstStyle>
          <a:p>
            <a:fld id="{3BA321A0-70A6-4CC1-982C-76C918EC702A}" type="slidenum">
              <a:rPr lang="en-US" altLang="pt-PT"/>
              <a:pPr/>
              <a:t>‹#›</a:t>
            </a:fld>
            <a:endParaRPr lang="en-US" altLang="pt-PT"/>
          </a:p>
        </p:txBody>
      </p:sp>
    </p:spTree>
    <p:extLst>
      <p:ext uri="{BB962C8B-B14F-4D97-AF65-F5344CB8AC3E}">
        <p14:creationId xmlns:p14="http://schemas.microsoft.com/office/powerpoint/2010/main" val="2091439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048" y="5293995"/>
            <a:ext cx="6413183" cy="624986"/>
          </a:xfrm>
        </p:spPr>
        <p:txBody>
          <a:bodyPr anchor="b"/>
          <a:lstStyle>
            <a:lvl1pPr algn="l">
              <a:defRPr sz="2300" b="1"/>
            </a:lvl1pPr>
          </a:lstStyle>
          <a:p>
            <a:r>
              <a:rPr lang="pt-PT"/>
              <a:t>Click to edit Master title style</a:t>
            </a:r>
            <a:endParaRPr lang="en-US"/>
          </a:p>
        </p:txBody>
      </p:sp>
      <p:sp>
        <p:nvSpPr>
          <p:cNvPr id="3" name="Picture Placeholder 2"/>
          <p:cNvSpPr>
            <a:spLocks noGrp="1"/>
          </p:cNvSpPr>
          <p:nvPr>
            <p:ph type="pic" idx="1"/>
          </p:nvPr>
        </p:nvSpPr>
        <p:spPr>
          <a:xfrm>
            <a:off x="2095048" y="675755"/>
            <a:ext cx="6413183" cy="4537710"/>
          </a:xfrm>
        </p:spPr>
        <p:txBody>
          <a:bodyPr rtlCol="0">
            <a:normAutofit/>
          </a:bodyPr>
          <a:lstStyle>
            <a:lvl1pPr marL="0" indent="0">
              <a:buNone/>
              <a:defRPr sz="3600"/>
            </a:lvl1pPr>
            <a:lvl2pPr marL="521437" indent="0">
              <a:buNone/>
              <a:defRPr sz="3200"/>
            </a:lvl2pPr>
            <a:lvl3pPr marL="1042873" indent="0">
              <a:buNone/>
              <a:defRPr sz="2700"/>
            </a:lvl3pPr>
            <a:lvl4pPr marL="1564310" indent="0">
              <a:buNone/>
              <a:defRPr sz="2300"/>
            </a:lvl4pPr>
            <a:lvl5pPr marL="2085746" indent="0">
              <a:buNone/>
              <a:defRPr sz="2300"/>
            </a:lvl5pPr>
            <a:lvl6pPr marL="2607183" indent="0">
              <a:buNone/>
              <a:defRPr sz="2300"/>
            </a:lvl6pPr>
            <a:lvl7pPr marL="3128620" indent="0">
              <a:buNone/>
              <a:defRPr sz="2300"/>
            </a:lvl7pPr>
            <a:lvl8pPr marL="3650056" indent="0">
              <a:buNone/>
              <a:defRPr sz="2300"/>
            </a:lvl8pPr>
            <a:lvl9pPr marL="4171493" indent="0">
              <a:buNone/>
              <a:defRPr sz="2300"/>
            </a:lvl9pPr>
          </a:lstStyle>
          <a:p>
            <a:pPr lvl="0"/>
            <a:endParaRPr lang="en-US" noProof="0"/>
          </a:p>
        </p:txBody>
      </p:sp>
      <p:sp>
        <p:nvSpPr>
          <p:cNvPr id="4" name="Text Placeholder 3"/>
          <p:cNvSpPr>
            <a:spLocks noGrp="1"/>
          </p:cNvSpPr>
          <p:nvPr>
            <p:ph type="body" sz="half" idx="2"/>
          </p:nvPr>
        </p:nvSpPr>
        <p:spPr>
          <a:xfrm>
            <a:off x="2095048" y="5918981"/>
            <a:ext cx="6413183" cy="887584"/>
          </a:xfrm>
        </p:spPr>
        <p:txBody>
          <a:bodyPr/>
          <a:lstStyle>
            <a:lvl1pPr marL="0" indent="0">
              <a:buNone/>
              <a:defRPr sz="1600"/>
            </a:lvl1pPr>
            <a:lvl2pPr marL="521437" indent="0">
              <a:buNone/>
              <a:defRPr sz="1400"/>
            </a:lvl2pPr>
            <a:lvl3pPr marL="1042873" indent="0">
              <a:buNone/>
              <a:defRPr sz="1100"/>
            </a:lvl3pPr>
            <a:lvl4pPr marL="1564310" indent="0">
              <a:buNone/>
              <a:defRPr sz="1000"/>
            </a:lvl4pPr>
            <a:lvl5pPr marL="2085746" indent="0">
              <a:buNone/>
              <a:defRPr sz="1000"/>
            </a:lvl5pPr>
            <a:lvl6pPr marL="2607183" indent="0">
              <a:buNone/>
              <a:defRPr sz="1000"/>
            </a:lvl6pPr>
            <a:lvl7pPr marL="3128620" indent="0">
              <a:buNone/>
              <a:defRPr sz="1000"/>
            </a:lvl7pPr>
            <a:lvl8pPr marL="3650056" indent="0">
              <a:buNone/>
              <a:defRPr sz="1000"/>
            </a:lvl8pPr>
            <a:lvl9pPr marL="4171493" indent="0">
              <a:buNone/>
              <a:defRPr sz="1000"/>
            </a:lvl9pPr>
          </a:lstStyle>
          <a:p>
            <a:pPr lvl="0"/>
            <a:r>
              <a:rPr lang="pt-PT"/>
              <a:t>Click to edit Master text styles</a:t>
            </a:r>
          </a:p>
        </p:txBody>
      </p:sp>
      <p:sp>
        <p:nvSpPr>
          <p:cNvPr id="5" name="Date Placeholder 3">
            <a:extLst>
              <a:ext uri="{FF2B5EF4-FFF2-40B4-BE49-F238E27FC236}">
                <a16:creationId xmlns:a16="http://schemas.microsoft.com/office/drawing/2014/main" id="{55015232-6AD3-4534-BA85-137831DD0DBA}"/>
              </a:ext>
            </a:extLst>
          </p:cNvPr>
          <p:cNvSpPr>
            <a:spLocks noGrp="1"/>
          </p:cNvSpPr>
          <p:nvPr>
            <p:ph type="dt" sz="half" idx="10"/>
          </p:nvPr>
        </p:nvSpPr>
        <p:spPr/>
        <p:txBody>
          <a:bodyPr/>
          <a:lstStyle>
            <a:lvl1pPr>
              <a:defRPr/>
            </a:lvl1pPr>
          </a:lstStyle>
          <a:p>
            <a:pPr>
              <a:defRPr/>
            </a:pPr>
            <a:fld id="{E2CEF957-F615-4FB9-9DA0-FC7826D5411D}" type="datetimeFigureOut">
              <a:rPr lang="en-US"/>
              <a:pPr>
                <a:defRPr/>
              </a:pPr>
              <a:t>6/4/2021</a:t>
            </a:fld>
            <a:endParaRPr lang="en-US"/>
          </a:p>
        </p:txBody>
      </p:sp>
      <p:sp>
        <p:nvSpPr>
          <p:cNvPr id="6" name="Footer Placeholder 4">
            <a:extLst>
              <a:ext uri="{FF2B5EF4-FFF2-40B4-BE49-F238E27FC236}">
                <a16:creationId xmlns:a16="http://schemas.microsoft.com/office/drawing/2014/main" id="{5CDEDA78-9430-4925-9C15-CB63195A0F9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DFECE1D-D2CA-4E4A-861A-7AB9C2AA40F2}"/>
              </a:ext>
            </a:extLst>
          </p:cNvPr>
          <p:cNvSpPr>
            <a:spLocks noGrp="1"/>
          </p:cNvSpPr>
          <p:nvPr>
            <p:ph type="sldNum" sz="quarter" idx="12"/>
          </p:nvPr>
        </p:nvSpPr>
        <p:spPr/>
        <p:txBody>
          <a:bodyPr/>
          <a:lstStyle>
            <a:lvl1pPr>
              <a:defRPr/>
            </a:lvl1pPr>
          </a:lstStyle>
          <a:p>
            <a:fld id="{59B35E27-D95F-4F1E-88A2-3C8FFD9EE977}" type="slidenum">
              <a:rPr lang="en-US" altLang="pt-PT"/>
              <a:pPr/>
              <a:t>‹#›</a:t>
            </a:fld>
            <a:endParaRPr lang="en-US" altLang="pt-PT"/>
          </a:p>
        </p:txBody>
      </p:sp>
    </p:spTree>
    <p:extLst>
      <p:ext uri="{BB962C8B-B14F-4D97-AF65-F5344CB8AC3E}">
        <p14:creationId xmlns:p14="http://schemas.microsoft.com/office/powerpoint/2010/main" val="4198918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F63B65F-E188-4841-B7E6-BFD580028BAB}"/>
              </a:ext>
            </a:extLst>
          </p:cNvPr>
          <p:cNvSpPr>
            <a:spLocks noGrp="1"/>
          </p:cNvSpPr>
          <p:nvPr>
            <p:ph type="title"/>
          </p:nvPr>
        </p:nvSpPr>
        <p:spPr bwMode="auto">
          <a:xfrm>
            <a:off x="534988" y="303213"/>
            <a:ext cx="9618662"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ctr" anchorCtr="0" compatLnSpc="1">
            <a:prstTxWarp prst="textNoShape">
              <a:avLst/>
            </a:prstTxWarp>
          </a:bodyPr>
          <a:lstStyle/>
          <a:p>
            <a:pPr lvl="0"/>
            <a:r>
              <a:rPr lang="pt-PT" altLang="pt-PT"/>
              <a:t>Click to edit Master title style</a:t>
            </a:r>
            <a:endParaRPr lang="en-US" altLang="pt-PT"/>
          </a:p>
        </p:txBody>
      </p:sp>
      <p:sp>
        <p:nvSpPr>
          <p:cNvPr id="1027" name="Text Placeholder 2">
            <a:extLst>
              <a:ext uri="{FF2B5EF4-FFF2-40B4-BE49-F238E27FC236}">
                <a16:creationId xmlns:a16="http://schemas.microsoft.com/office/drawing/2014/main" id="{50BCEC34-37C1-46D3-8232-DD0801A631EC}"/>
              </a:ext>
            </a:extLst>
          </p:cNvPr>
          <p:cNvSpPr>
            <a:spLocks noGrp="1"/>
          </p:cNvSpPr>
          <p:nvPr>
            <p:ph type="body" idx="1"/>
          </p:nvPr>
        </p:nvSpPr>
        <p:spPr bwMode="auto">
          <a:xfrm>
            <a:off x="534988" y="1765300"/>
            <a:ext cx="9618662" cy="49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lvl="0"/>
            <a:r>
              <a:rPr lang="pt-PT" altLang="pt-PT"/>
              <a:t>Click to edit Master text styles</a:t>
            </a:r>
          </a:p>
          <a:p>
            <a:pPr lvl="1"/>
            <a:r>
              <a:rPr lang="pt-PT" altLang="pt-PT"/>
              <a:t>Second level</a:t>
            </a:r>
          </a:p>
          <a:p>
            <a:pPr lvl="2"/>
            <a:r>
              <a:rPr lang="pt-PT" altLang="pt-PT"/>
              <a:t>Third level</a:t>
            </a:r>
          </a:p>
          <a:p>
            <a:pPr lvl="3"/>
            <a:r>
              <a:rPr lang="pt-PT" altLang="pt-PT"/>
              <a:t>Fourth level</a:t>
            </a:r>
          </a:p>
          <a:p>
            <a:pPr lvl="4"/>
            <a:r>
              <a:rPr lang="pt-PT" altLang="pt-PT"/>
              <a:t>Fifth level</a:t>
            </a:r>
            <a:endParaRPr lang="en-US" altLang="pt-PT"/>
          </a:p>
        </p:txBody>
      </p:sp>
      <p:sp>
        <p:nvSpPr>
          <p:cNvPr id="4" name="Date Placeholder 3">
            <a:extLst>
              <a:ext uri="{FF2B5EF4-FFF2-40B4-BE49-F238E27FC236}">
                <a16:creationId xmlns:a16="http://schemas.microsoft.com/office/drawing/2014/main" id="{9BE8CEEA-60DA-4A9B-9D6D-16242ABDF4C6}"/>
              </a:ext>
            </a:extLst>
          </p:cNvPr>
          <p:cNvSpPr>
            <a:spLocks noGrp="1"/>
          </p:cNvSpPr>
          <p:nvPr>
            <p:ph type="dt" sz="half" idx="2"/>
          </p:nvPr>
        </p:nvSpPr>
        <p:spPr>
          <a:xfrm>
            <a:off x="534988" y="7010400"/>
            <a:ext cx="2493962" cy="401638"/>
          </a:xfrm>
          <a:prstGeom prst="rect">
            <a:avLst/>
          </a:prstGeom>
        </p:spPr>
        <p:txBody>
          <a:bodyPr vert="horz" lIns="104287" tIns="52144" rIns="104287" bIns="52144" rtlCol="0" anchor="ctr"/>
          <a:lstStyle>
            <a:lvl1pPr algn="l" defTabSz="521437" fontAlgn="auto">
              <a:spcBef>
                <a:spcPts val="0"/>
              </a:spcBef>
              <a:spcAft>
                <a:spcPts val="0"/>
              </a:spcAft>
              <a:defRPr sz="1400" smtClean="0">
                <a:solidFill>
                  <a:schemeClr val="tx1">
                    <a:tint val="75000"/>
                  </a:schemeClr>
                </a:solidFill>
                <a:latin typeface="+mn-lt"/>
                <a:cs typeface="+mn-cs"/>
              </a:defRPr>
            </a:lvl1pPr>
          </a:lstStyle>
          <a:p>
            <a:pPr>
              <a:defRPr/>
            </a:pPr>
            <a:fld id="{307BB0FF-6B3F-41BE-BDF7-AD2571CCCC06}" type="datetimeFigureOut">
              <a:rPr lang="en-US"/>
              <a:pPr>
                <a:defRPr/>
              </a:pPr>
              <a:t>6/4/2021</a:t>
            </a:fld>
            <a:endParaRPr lang="en-US"/>
          </a:p>
        </p:txBody>
      </p:sp>
      <p:sp>
        <p:nvSpPr>
          <p:cNvPr id="5" name="Footer Placeholder 4">
            <a:extLst>
              <a:ext uri="{FF2B5EF4-FFF2-40B4-BE49-F238E27FC236}">
                <a16:creationId xmlns:a16="http://schemas.microsoft.com/office/drawing/2014/main" id="{2E3B385A-CCB4-4140-B7F9-FC3C97E1C27B}"/>
              </a:ext>
            </a:extLst>
          </p:cNvPr>
          <p:cNvSpPr>
            <a:spLocks noGrp="1"/>
          </p:cNvSpPr>
          <p:nvPr>
            <p:ph type="ftr" sz="quarter" idx="3"/>
          </p:nvPr>
        </p:nvSpPr>
        <p:spPr>
          <a:xfrm>
            <a:off x="3651250" y="7010400"/>
            <a:ext cx="3386138" cy="401638"/>
          </a:xfrm>
          <a:prstGeom prst="rect">
            <a:avLst/>
          </a:prstGeom>
        </p:spPr>
        <p:txBody>
          <a:bodyPr vert="horz" lIns="104287" tIns="52144" rIns="104287" bIns="52144" rtlCol="0" anchor="ctr"/>
          <a:lstStyle>
            <a:lvl1pPr algn="ctr" defTabSz="521437" fontAlgn="auto">
              <a:spcBef>
                <a:spcPts val="0"/>
              </a:spcBef>
              <a:spcAft>
                <a:spcPts val="0"/>
              </a:spcAft>
              <a:defRPr sz="14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1DE2CA5F-3C7B-4394-9609-7BE5E3385D2C}"/>
              </a:ext>
            </a:extLst>
          </p:cNvPr>
          <p:cNvSpPr>
            <a:spLocks noGrp="1"/>
          </p:cNvSpPr>
          <p:nvPr>
            <p:ph type="sldNum" sz="quarter" idx="4"/>
          </p:nvPr>
        </p:nvSpPr>
        <p:spPr>
          <a:xfrm>
            <a:off x="7659688" y="7010400"/>
            <a:ext cx="2493962" cy="401638"/>
          </a:xfrm>
          <a:prstGeom prst="rect">
            <a:avLst/>
          </a:prstGeom>
        </p:spPr>
        <p:txBody>
          <a:bodyPr vert="horz" wrap="square" lIns="104287" tIns="52144" rIns="104287" bIns="52144" numCol="1" anchor="ctr" anchorCtr="0" compatLnSpc="1">
            <a:prstTxWarp prst="textNoShape">
              <a:avLst/>
            </a:prstTxWarp>
          </a:bodyPr>
          <a:lstStyle>
            <a:lvl1pPr algn="r">
              <a:defRPr sz="1400">
                <a:solidFill>
                  <a:srgbClr val="898989"/>
                </a:solidFill>
              </a:defRPr>
            </a:lvl1pPr>
          </a:lstStyle>
          <a:p>
            <a:fld id="{ECBF8303-CD70-42D0-AD6E-DE4906815EB7}" type="slidenum">
              <a:rPr lang="en-US" altLang="pt-PT"/>
              <a:pPr/>
              <a:t>‹#›</a:t>
            </a:fld>
            <a:endParaRPr lang="en-US" alt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20700" rtl="0" fontAlgn="base">
        <a:spcBef>
          <a:spcPct val="0"/>
        </a:spcBef>
        <a:spcAft>
          <a:spcPct val="0"/>
        </a:spcAft>
        <a:defRPr sz="5000" kern="1200">
          <a:solidFill>
            <a:schemeClr val="tx1"/>
          </a:solidFill>
          <a:latin typeface="+mj-lt"/>
          <a:ea typeface="+mj-ea"/>
          <a:cs typeface="+mj-cs"/>
        </a:defRPr>
      </a:lvl1pPr>
      <a:lvl2pPr algn="ctr" defTabSz="520700" rtl="0" fontAlgn="base">
        <a:spcBef>
          <a:spcPct val="0"/>
        </a:spcBef>
        <a:spcAft>
          <a:spcPct val="0"/>
        </a:spcAft>
        <a:defRPr sz="5000">
          <a:solidFill>
            <a:schemeClr val="tx1"/>
          </a:solidFill>
          <a:latin typeface="Calibri" panose="020F0502020204030204" pitchFamily="34" charset="0"/>
        </a:defRPr>
      </a:lvl2pPr>
      <a:lvl3pPr algn="ctr" defTabSz="520700" rtl="0" fontAlgn="base">
        <a:spcBef>
          <a:spcPct val="0"/>
        </a:spcBef>
        <a:spcAft>
          <a:spcPct val="0"/>
        </a:spcAft>
        <a:defRPr sz="5000">
          <a:solidFill>
            <a:schemeClr val="tx1"/>
          </a:solidFill>
          <a:latin typeface="Calibri" panose="020F0502020204030204" pitchFamily="34" charset="0"/>
        </a:defRPr>
      </a:lvl3pPr>
      <a:lvl4pPr algn="ctr" defTabSz="520700" rtl="0" fontAlgn="base">
        <a:spcBef>
          <a:spcPct val="0"/>
        </a:spcBef>
        <a:spcAft>
          <a:spcPct val="0"/>
        </a:spcAft>
        <a:defRPr sz="5000">
          <a:solidFill>
            <a:schemeClr val="tx1"/>
          </a:solidFill>
          <a:latin typeface="Calibri" panose="020F0502020204030204" pitchFamily="34" charset="0"/>
        </a:defRPr>
      </a:lvl4pPr>
      <a:lvl5pPr algn="ctr" defTabSz="520700" rtl="0" fontAlgn="base">
        <a:spcBef>
          <a:spcPct val="0"/>
        </a:spcBef>
        <a:spcAft>
          <a:spcPct val="0"/>
        </a:spcAft>
        <a:defRPr sz="5000">
          <a:solidFill>
            <a:schemeClr val="tx1"/>
          </a:solidFill>
          <a:latin typeface="Calibri" panose="020F0502020204030204" pitchFamily="34" charset="0"/>
        </a:defRPr>
      </a:lvl5pPr>
      <a:lvl6pPr marL="457200" algn="ctr" defTabSz="520700" rtl="0" fontAlgn="base">
        <a:spcBef>
          <a:spcPct val="0"/>
        </a:spcBef>
        <a:spcAft>
          <a:spcPct val="0"/>
        </a:spcAft>
        <a:defRPr sz="5000">
          <a:solidFill>
            <a:schemeClr val="tx1"/>
          </a:solidFill>
          <a:latin typeface="Calibri" panose="020F0502020204030204" pitchFamily="34" charset="0"/>
        </a:defRPr>
      </a:lvl6pPr>
      <a:lvl7pPr marL="914400" algn="ctr" defTabSz="520700" rtl="0" fontAlgn="base">
        <a:spcBef>
          <a:spcPct val="0"/>
        </a:spcBef>
        <a:spcAft>
          <a:spcPct val="0"/>
        </a:spcAft>
        <a:defRPr sz="5000">
          <a:solidFill>
            <a:schemeClr val="tx1"/>
          </a:solidFill>
          <a:latin typeface="Calibri" panose="020F0502020204030204" pitchFamily="34" charset="0"/>
        </a:defRPr>
      </a:lvl7pPr>
      <a:lvl8pPr marL="1371600" algn="ctr" defTabSz="520700" rtl="0" fontAlgn="base">
        <a:spcBef>
          <a:spcPct val="0"/>
        </a:spcBef>
        <a:spcAft>
          <a:spcPct val="0"/>
        </a:spcAft>
        <a:defRPr sz="5000">
          <a:solidFill>
            <a:schemeClr val="tx1"/>
          </a:solidFill>
          <a:latin typeface="Calibri" panose="020F0502020204030204" pitchFamily="34" charset="0"/>
        </a:defRPr>
      </a:lvl8pPr>
      <a:lvl9pPr marL="1828800" algn="ctr" defTabSz="520700" rtl="0" fontAlgn="base">
        <a:spcBef>
          <a:spcPct val="0"/>
        </a:spcBef>
        <a:spcAft>
          <a:spcPct val="0"/>
        </a:spcAft>
        <a:defRPr sz="5000">
          <a:solidFill>
            <a:schemeClr val="tx1"/>
          </a:solidFill>
          <a:latin typeface="Calibri" panose="020F0502020204030204" pitchFamily="34" charset="0"/>
        </a:defRPr>
      </a:lvl9pPr>
    </p:titleStyle>
    <p:bodyStyle>
      <a:lvl1pPr marL="390525" indent="-390525" algn="l" defTabSz="520700" rtl="0" fontAlgn="base">
        <a:spcBef>
          <a:spcPct val="20000"/>
        </a:spcBef>
        <a:spcAft>
          <a:spcPct val="0"/>
        </a:spcAft>
        <a:buFont typeface="Arial" panose="020B0604020202020204" pitchFamily="34" charset="0"/>
        <a:buChar char="•"/>
        <a:defRPr sz="3600" kern="1200">
          <a:solidFill>
            <a:schemeClr val="tx1"/>
          </a:solidFill>
          <a:latin typeface="+mn-lt"/>
          <a:ea typeface="+mn-ea"/>
          <a:cs typeface="+mn-cs"/>
        </a:defRPr>
      </a:lvl1pPr>
      <a:lvl2pPr marL="846138" indent="-325438" algn="l" defTabSz="520700"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2pPr>
      <a:lvl3pPr marL="1303338" indent="-260350" algn="l" defTabSz="520700" rtl="0" fontAlgn="base">
        <a:spcBef>
          <a:spcPct val="20000"/>
        </a:spcBef>
        <a:spcAft>
          <a:spcPct val="0"/>
        </a:spcAft>
        <a:buFont typeface="Arial" panose="020B0604020202020204" pitchFamily="34" charset="0"/>
        <a:buChar char="•"/>
        <a:defRPr sz="2700" kern="1200">
          <a:solidFill>
            <a:schemeClr val="tx1"/>
          </a:solidFill>
          <a:latin typeface="+mn-lt"/>
          <a:ea typeface="+mn-ea"/>
          <a:cs typeface="+mn-cs"/>
        </a:defRPr>
      </a:lvl3pPr>
      <a:lvl4pPr marL="1824038" indent="-260350" algn="l" defTabSz="520700" rtl="0" fontAlgn="base">
        <a:spcBef>
          <a:spcPct val="20000"/>
        </a:spcBef>
        <a:spcAft>
          <a:spcPct val="0"/>
        </a:spcAft>
        <a:buFont typeface="Arial" panose="020B0604020202020204" pitchFamily="34" charset="0"/>
        <a:buChar char="–"/>
        <a:defRPr sz="2300" kern="1200">
          <a:solidFill>
            <a:schemeClr val="tx1"/>
          </a:solidFill>
          <a:latin typeface="+mn-lt"/>
          <a:ea typeface="+mn-ea"/>
          <a:cs typeface="+mn-cs"/>
        </a:defRPr>
      </a:lvl4pPr>
      <a:lvl5pPr marL="2346325" indent="-260350" algn="l" defTabSz="520700" rtl="0" fontAlgn="base">
        <a:spcBef>
          <a:spcPct val="20000"/>
        </a:spcBef>
        <a:spcAft>
          <a:spcPct val="0"/>
        </a:spcAft>
        <a:buFont typeface="Arial" panose="020B0604020202020204" pitchFamily="34" charset="0"/>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en-US"/>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akermckenzie.com/en/insight/publications/2018/02/adoption-ai-chinese-court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ndependent.co.uk/news/world/asia/china-ai-crimes-before-happen-artificial-intelligence-security-plans-beijing-meng-jianzhu-a7962496.html"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www.worldgovernmentsummit.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owardsdatascience.co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9">
            <a:extLst>
              <a:ext uri="{FF2B5EF4-FFF2-40B4-BE49-F238E27FC236}">
                <a16:creationId xmlns:a16="http://schemas.microsoft.com/office/drawing/2014/main" id="{E8A39E39-2103-433B-843D-CFC7AFC9AC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6564313"/>
            <a:ext cx="7620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0">
            <a:extLst>
              <a:ext uri="{FF2B5EF4-FFF2-40B4-BE49-F238E27FC236}">
                <a16:creationId xmlns:a16="http://schemas.microsoft.com/office/drawing/2014/main" id="{403C4C43-C33F-43D9-BB40-9798432650C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20900" y="6688138"/>
            <a:ext cx="14478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 name="Straight Connector 16">
            <a:extLst>
              <a:ext uri="{FF2B5EF4-FFF2-40B4-BE49-F238E27FC236}">
                <a16:creationId xmlns:a16="http://schemas.microsoft.com/office/drawing/2014/main" id="{FAFB6E9A-3892-43F2-9643-25CEC1622504}"/>
              </a:ext>
            </a:extLst>
          </p:cNvPr>
          <p:cNvCxnSpPr>
            <a:cxnSpLocks/>
          </p:cNvCxnSpPr>
          <p:nvPr/>
        </p:nvCxnSpPr>
        <p:spPr>
          <a:xfrm>
            <a:off x="1060450" y="2806700"/>
            <a:ext cx="608938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053" name="TextBox 17">
            <a:extLst>
              <a:ext uri="{FF2B5EF4-FFF2-40B4-BE49-F238E27FC236}">
                <a16:creationId xmlns:a16="http://schemas.microsoft.com/office/drawing/2014/main" id="{0FF3E139-E19B-479B-89B9-9EB70C7A7DFF}"/>
              </a:ext>
            </a:extLst>
          </p:cNvPr>
          <p:cNvSpPr txBox="1">
            <a:spLocks noChangeArrowheads="1"/>
          </p:cNvSpPr>
          <p:nvPr/>
        </p:nvSpPr>
        <p:spPr bwMode="auto">
          <a:xfrm>
            <a:off x="963613" y="1844675"/>
            <a:ext cx="86709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pPr algn="just"/>
            <a:r>
              <a:rPr lang="pt-PT" altLang="pt-PT" sz="3000" b="1" dirty="0">
                <a:solidFill>
                  <a:srgbClr val="494F60"/>
                </a:solidFill>
              </a:rPr>
              <a:t>IT, artificial </a:t>
            </a:r>
            <a:r>
              <a:rPr lang="pt-PT" altLang="pt-PT" sz="3000" b="1" dirty="0" err="1">
                <a:solidFill>
                  <a:srgbClr val="494F60"/>
                </a:solidFill>
              </a:rPr>
              <a:t>intelligence</a:t>
            </a:r>
            <a:r>
              <a:rPr lang="pt-PT" altLang="pt-PT" sz="3000" b="1" dirty="0">
                <a:solidFill>
                  <a:srgbClr val="494F60"/>
                </a:solidFill>
              </a:rPr>
              <a:t>, </a:t>
            </a:r>
            <a:r>
              <a:rPr lang="pt-PT" altLang="pt-PT" sz="3000" b="1" dirty="0" err="1">
                <a:solidFill>
                  <a:srgbClr val="494F60"/>
                </a:solidFill>
              </a:rPr>
              <a:t>legislative</a:t>
            </a:r>
            <a:r>
              <a:rPr lang="pt-PT" altLang="pt-PT" sz="3000" b="1" dirty="0">
                <a:solidFill>
                  <a:srgbClr val="494F60"/>
                </a:solidFill>
              </a:rPr>
              <a:t> </a:t>
            </a:r>
            <a:r>
              <a:rPr lang="pt-PT" altLang="pt-PT" sz="3000" b="1" dirty="0" err="1">
                <a:solidFill>
                  <a:srgbClr val="494F60"/>
                </a:solidFill>
              </a:rPr>
              <a:t>impact</a:t>
            </a:r>
            <a:r>
              <a:rPr lang="pt-PT" altLang="pt-PT" sz="3000" b="1" dirty="0">
                <a:solidFill>
                  <a:srgbClr val="494F60"/>
                </a:solidFill>
              </a:rPr>
              <a:t> </a:t>
            </a:r>
            <a:r>
              <a:rPr lang="pt-PT" altLang="pt-PT" sz="3000" b="1" dirty="0" err="1">
                <a:solidFill>
                  <a:srgbClr val="494F60"/>
                </a:solidFill>
              </a:rPr>
              <a:t>assessment</a:t>
            </a:r>
            <a:r>
              <a:rPr lang="pt-PT" altLang="pt-PT" sz="3000" b="1" dirty="0">
                <a:solidFill>
                  <a:srgbClr val="494F60"/>
                </a:solidFill>
              </a:rPr>
              <a:t> </a:t>
            </a:r>
            <a:r>
              <a:rPr lang="pt-PT" altLang="pt-PT" sz="3000" b="1" dirty="0" err="1">
                <a:solidFill>
                  <a:srgbClr val="494F60"/>
                </a:solidFill>
              </a:rPr>
              <a:t>and</a:t>
            </a:r>
            <a:r>
              <a:rPr lang="pt-PT" altLang="pt-PT" sz="3000" b="1" dirty="0">
                <a:solidFill>
                  <a:srgbClr val="494F60"/>
                </a:solidFill>
              </a:rPr>
              <a:t> </a:t>
            </a:r>
            <a:r>
              <a:rPr lang="pt-PT" altLang="pt-PT" sz="3000" b="1" dirty="0" err="1">
                <a:solidFill>
                  <a:srgbClr val="494F60"/>
                </a:solidFill>
              </a:rPr>
              <a:t>better</a:t>
            </a:r>
            <a:r>
              <a:rPr lang="pt-PT" altLang="pt-PT" sz="3000" b="1" dirty="0">
                <a:solidFill>
                  <a:srgbClr val="494F60"/>
                </a:solidFill>
              </a:rPr>
              <a:t> </a:t>
            </a:r>
            <a:r>
              <a:rPr lang="pt-PT" altLang="pt-PT" sz="3000" b="1" dirty="0" err="1">
                <a:solidFill>
                  <a:srgbClr val="494F60"/>
                </a:solidFill>
              </a:rPr>
              <a:t>regulation</a:t>
            </a:r>
            <a:endParaRPr lang="pt-PT" altLang="pt-PT" sz="3000" b="1" dirty="0">
              <a:solidFill>
                <a:srgbClr val="494F60"/>
              </a:solidFill>
            </a:endParaRPr>
          </a:p>
        </p:txBody>
      </p:sp>
      <p:sp>
        <p:nvSpPr>
          <p:cNvPr id="2054" name="TextBox 18">
            <a:extLst>
              <a:ext uri="{FF2B5EF4-FFF2-40B4-BE49-F238E27FC236}">
                <a16:creationId xmlns:a16="http://schemas.microsoft.com/office/drawing/2014/main" id="{1396E60F-BD65-42EC-872E-6A6E9A7115ED}"/>
              </a:ext>
            </a:extLst>
          </p:cNvPr>
          <p:cNvSpPr txBox="1">
            <a:spLocks noChangeArrowheads="1"/>
          </p:cNvSpPr>
          <p:nvPr/>
        </p:nvSpPr>
        <p:spPr bwMode="auto">
          <a:xfrm>
            <a:off x="1060450" y="2938463"/>
            <a:ext cx="86677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pPr algn="just"/>
            <a:r>
              <a:rPr lang="pt-PT" altLang="pt-PT" sz="1800" dirty="0">
                <a:solidFill>
                  <a:srgbClr val="494F60"/>
                </a:solidFill>
              </a:rPr>
              <a:t>Conferência internacional “Tecnologias de dados – Novas abordagens para legislar melhor”</a:t>
            </a:r>
          </a:p>
          <a:p>
            <a:pPr algn="just"/>
            <a:r>
              <a:rPr lang="pt-PT" altLang="pt-PT" sz="1800" dirty="0">
                <a:solidFill>
                  <a:srgbClr val="494F60"/>
                </a:solidFill>
              </a:rPr>
              <a:t>Presidência Portuguesa do Conselho da UE</a:t>
            </a:r>
            <a:endParaRPr lang="pt-PT" altLang="pt-PT" sz="2400" dirty="0">
              <a:solidFill>
                <a:srgbClr val="494F60"/>
              </a:solidFill>
            </a:endParaRPr>
          </a:p>
        </p:txBody>
      </p:sp>
      <p:pic>
        <p:nvPicPr>
          <p:cNvPr id="2055" name="Picture 19" descr="logo-ICJP-CIDP.png">
            <a:extLst>
              <a:ext uri="{FF2B5EF4-FFF2-40B4-BE49-F238E27FC236}">
                <a16:creationId xmlns:a16="http://schemas.microsoft.com/office/drawing/2014/main" id="{AC4389E4-7A0B-4E4B-8676-8EDBE64F7E9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27113" y="4235450"/>
            <a:ext cx="54705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8">
            <a:extLst>
              <a:ext uri="{FF2B5EF4-FFF2-40B4-BE49-F238E27FC236}">
                <a16:creationId xmlns:a16="http://schemas.microsoft.com/office/drawing/2014/main" id="{35A6BDC5-9E9A-4231-9E8A-88C238C98024}"/>
              </a:ext>
            </a:extLst>
          </p:cNvPr>
          <p:cNvSpPr txBox="1">
            <a:spLocks noChangeArrowheads="1"/>
          </p:cNvSpPr>
          <p:nvPr/>
        </p:nvSpPr>
        <p:spPr bwMode="auto">
          <a:xfrm>
            <a:off x="6673174" y="5517873"/>
            <a:ext cx="2811790"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pPr eaLnBrk="1" hangingPunct="1">
              <a:defRPr/>
            </a:pPr>
            <a:r>
              <a:rPr lang="pt-PT" sz="2000" dirty="0">
                <a:solidFill>
                  <a:srgbClr val="494F60"/>
                </a:solidFill>
              </a:rPr>
              <a:t>João Tiago Silveira</a:t>
            </a:r>
          </a:p>
          <a:p>
            <a:pPr eaLnBrk="1" hangingPunct="1">
              <a:defRPr/>
            </a:pPr>
            <a:r>
              <a:rPr lang="pt-PT" sz="2000" dirty="0">
                <a:solidFill>
                  <a:srgbClr val="494F60"/>
                </a:solidFill>
              </a:rPr>
              <a:t>4 de junho de 2021</a:t>
            </a:r>
          </a:p>
          <a:p>
            <a:endParaRPr lang="en-US" altLang="pt-PT" sz="2200" dirty="0">
              <a:solidFill>
                <a:srgbClr val="494F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0FDDDC44-7BEA-40CB-9265-4511E4E84EB9}"/>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37C0BB6-058F-420A-87B4-858272770AF9}"/>
              </a:ext>
            </a:extLst>
          </p:cNvPr>
          <p:cNvCxnSpPr>
            <a:cxnSpLocks/>
          </p:cNvCxnSpPr>
          <p:nvPr/>
        </p:nvCxnSpPr>
        <p:spPr>
          <a:xfrm>
            <a:off x="3035300" y="7124700"/>
            <a:ext cx="7100888"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4100" name="TextBox 11">
            <a:extLst>
              <a:ext uri="{FF2B5EF4-FFF2-40B4-BE49-F238E27FC236}">
                <a16:creationId xmlns:a16="http://schemas.microsoft.com/office/drawing/2014/main" id="{39CA785C-A7FB-40CD-9AB1-61790D8FE085}"/>
              </a:ext>
            </a:extLst>
          </p:cNvPr>
          <p:cNvSpPr txBox="1">
            <a:spLocks noChangeArrowheads="1"/>
          </p:cNvSpPr>
          <p:nvPr/>
        </p:nvSpPr>
        <p:spPr bwMode="auto">
          <a:xfrm>
            <a:off x="877107" y="1487488"/>
            <a:ext cx="917892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r>
              <a:rPr lang="pt-BR" altLang="pt-PT" sz="2600" b="1" dirty="0">
                <a:solidFill>
                  <a:srgbClr val="494F60"/>
                </a:solidFill>
              </a:rPr>
              <a:t>2. Artificial intelligence and legislative impact assessment</a:t>
            </a:r>
            <a:endParaRPr lang="en-US" altLang="pt-PT" sz="2600" b="1" dirty="0">
              <a:solidFill>
                <a:srgbClr val="494F60"/>
              </a:solidFill>
            </a:endParaRPr>
          </a:p>
          <a:p>
            <a:endParaRPr lang="en-US" altLang="pt-PT" sz="2600" b="1" dirty="0">
              <a:solidFill>
                <a:srgbClr val="494F60"/>
              </a:solidFill>
            </a:endParaRPr>
          </a:p>
        </p:txBody>
      </p:sp>
      <p:cxnSp>
        <p:nvCxnSpPr>
          <p:cNvPr id="13" name="Straight Connector 12">
            <a:extLst>
              <a:ext uri="{FF2B5EF4-FFF2-40B4-BE49-F238E27FC236}">
                <a16:creationId xmlns:a16="http://schemas.microsoft.com/office/drawing/2014/main" id="{E14FADF2-B33B-477D-8437-11EE7BBD4D8E}"/>
              </a:ext>
            </a:extLst>
          </p:cNvPr>
          <p:cNvCxnSpPr/>
          <p:nvPr/>
        </p:nvCxnSpPr>
        <p:spPr>
          <a:xfrm>
            <a:off x="1060450" y="2051050"/>
            <a:ext cx="455613"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2" name="Rectangle 21">
            <a:extLst>
              <a:ext uri="{FF2B5EF4-FFF2-40B4-BE49-F238E27FC236}">
                <a16:creationId xmlns:a16="http://schemas.microsoft.com/office/drawing/2014/main" id="{16F514CF-08A7-4B78-B0FB-DAAD6FBF91F0}"/>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sp>
        <p:nvSpPr>
          <p:cNvPr id="23" name="Rectangle 22">
            <a:extLst>
              <a:ext uri="{FF2B5EF4-FFF2-40B4-BE49-F238E27FC236}">
                <a16:creationId xmlns:a16="http://schemas.microsoft.com/office/drawing/2014/main" id="{D9959F6D-19CA-4D0B-B7C6-24DA2125AE04}"/>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pic>
        <p:nvPicPr>
          <p:cNvPr id="4104" name="Picture 8" descr="logo-ICJP-CIDP.png">
            <a:extLst>
              <a:ext uri="{FF2B5EF4-FFF2-40B4-BE49-F238E27FC236}">
                <a16:creationId xmlns:a16="http://schemas.microsoft.com/office/drawing/2014/main" id="{87EE3D66-8756-4DA6-83B3-6DA6364B44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0450" y="374650"/>
            <a:ext cx="32448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id="{2331185D-24E0-4784-990A-184E85DB1EC8}"/>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4106" name="TextBox 14">
            <a:extLst>
              <a:ext uri="{FF2B5EF4-FFF2-40B4-BE49-F238E27FC236}">
                <a16:creationId xmlns:a16="http://schemas.microsoft.com/office/drawing/2014/main" id="{D0CDC172-3943-4A1B-B6C1-CA2972AB4307}"/>
              </a:ext>
            </a:extLst>
          </p:cNvPr>
          <p:cNvSpPr txBox="1">
            <a:spLocks noChangeArrowheads="1"/>
          </p:cNvSpPr>
          <p:nvPr/>
        </p:nvSpPr>
        <p:spPr bwMode="auto">
          <a:xfrm>
            <a:off x="4857008" y="533400"/>
            <a:ext cx="559327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pPr algn="ctr"/>
            <a:r>
              <a:rPr lang="pt-BR" altLang="pt-PT" sz="2400" b="1" dirty="0">
                <a:solidFill>
                  <a:srgbClr val="C0C0C0"/>
                </a:solidFill>
              </a:rPr>
              <a:t>AI and legislative impact assessement</a:t>
            </a:r>
          </a:p>
          <a:p>
            <a:pPr algn="ctr"/>
            <a:endParaRPr lang="pt-BR" altLang="pt-PT" sz="2400" b="1" dirty="0">
              <a:solidFill>
                <a:srgbClr val="C0C0C0"/>
              </a:solidFill>
            </a:endParaRPr>
          </a:p>
        </p:txBody>
      </p:sp>
      <p:sp>
        <p:nvSpPr>
          <p:cNvPr id="12" name="Rectangle 21">
            <a:extLst>
              <a:ext uri="{FF2B5EF4-FFF2-40B4-BE49-F238E27FC236}">
                <a16:creationId xmlns:a16="http://schemas.microsoft.com/office/drawing/2014/main" id="{C5358112-AC25-4E40-894C-0F63151A5F4B}"/>
              </a:ext>
            </a:extLst>
          </p:cNvPr>
          <p:cNvSpPr>
            <a:spLocks noGrp="1" noChangeArrowheads="1"/>
          </p:cNvSpPr>
          <p:nvPr>
            <p:ph idx="1"/>
          </p:nvPr>
        </p:nvSpPr>
        <p:spPr>
          <a:xfrm>
            <a:off x="534988" y="2122488"/>
            <a:ext cx="9618662" cy="4633911"/>
          </a:xfrm>
        </p:spPr>
        <p:txBody>
          <a:bodyPr/>
          <a:lstStyle/>
          <a:p>
            <a:pPr marL="0" indent="0" algn="just">
              <a:buNone/>
            </a:pPr>
            <a:endParaRPr lang="en-US" sz="2600" b="1" dirty="0"/>
          </a:p>
          <a:p>
            <a:pPr marL="0" indent="0" algn="just">
              <a:buNone/>
            </a:pPr>
            <a:r>
              <a:rPr lang="en-US" sz="2600" b="1" dirty="0"/>
              <a:t>Will we see machine learning/big data used to improve impact assessments? </a:t>
            </a:r>
            <a:endParaRPr lang="en-US" sz="2600" dirty="0"/>
          </a:p>
          <a:p>
            <a:pPr algn="just"/>
            <a:r>
              <a:rPr lang="en-US" sz="2600" dirty="0"/>
              <a:t>Effective impact assessment may take time: </a:t>
            </a:r>
          </a:p>
          <a:p>
            <a:pPr marL="712788" indent="-357188" algn="just">
              <a:buFont typeface="Wingdings" panose="05000000000000000000" pitchFamily="2" charset="2"/>
              <a:buChar char="Ø"/>
            </a:pPr>
            <a:r>
              <a:rPr lang="en-US" sz="2600" dirty="0"/>
              <a:t>Impact assessments are frequently criticized by delaying the legislative procedure </a:t>
            </a:r>
          </a:p>
          <a:p>
            <a:pPr marL="712788" indent="-357188" algn="just">
              <a:buFont typeface="Wingdings" panose="05000000000000000000" pitchFamily="2" charset="2"/>
              <a:buChar char="Ø"/>
            </a:pPr>
            <a:r>
              <a:rPr lang="en-US" sz="2600" dirty="0"/>
              <a:t>Extensive information, data and statistics need to be collected and analyzed for legislative impact assessments </a:t>
            </a:r>
          </a:p>
          <a:p>
            <a:pPr marL="712788" indent="-357188" algn="just">
              <a:buFont typeface="Wingdings" panose="05000000000000000000" pitchFamily="2" charset="2"/>
              <a:buChar char="Ø"/>
            </a:pPr>
            <a:r>
              <a:rPr lang="en-US" sz="2600" dirty="0"/>
              <a:t>Information, data and statistics are frequently found in different sources and their collection is not always an easy task </a:t>
            </a:r>
            <a:endParaRPr lang="pt-PT" sz="2600" dirty="0">
              <a:solidFill>
                <a:srgbClr val="494F60"/>
              </a:solidFill>
            </a:endParaRPr>
          </a:p>
        </p:txBody>
      </p:sp>
    </p:spTree>
    <p:extLst>
      <p:ext uri="{BB962C8B-B14F-4D97-AF65-F5344CB8AC3E}">
        <p14:creationId xmlns:p14="http://schemas.microsoft.com/office/powerpoint/2010/main" val="296935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0FDDDC44-7BEA-40CB-9265-4511E4E84EB9}"/>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37C0BB6-058F-420A-87B4-858272770AF9}"/>
              </a:ext>
            </a:extLst>
          </p:cNvPr>
          <p:cNvCxnSpPr>
            <a:cxnSpLocks/>
          </p:cNvCxnSpPr>
          <p:nvPr/>
        </p:nvCxnSpPr>
        <p:spPr>
          <a:xfrm>
            <a:off x="3035300" y="7124700"/>
            <a:ext cx="7100888"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4100" name="TextBox 11">
            <a:extLst>
              <a:ext uri="{FF2B5EF4-FFF2-40B4-BE49-F238E27FC236}">
                <a16:creationId xmlns:a16="http://schemas.microsoft.com/office/drawing/2014/main" id="{39CA785C-A7FB-40CD-9AB1-61790D8FE085}"/>
              </a:ext>
            </a:extLst>
          </p:cNvPr>
          <p:cNvSpPr txBox="1">
            <a:spLocks noChangeArrowheads="1"/>
          </p:cNvSpPr>
          <p:nvPr/>
        </p:nvSpPr>
        <p:spPr bwMode="auto">
          <a:xfrm>
            <a:off x="877107" y="1487488"/>
            <a:ext cx="917892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r>
              <a:rPr lang="pt-BR" altLang="pt-PT" sz="2600" b="1" dirty="0">
                <a:solidFill>
                  <a:srgbClr val="494F60"/>
                </a:solidFill>
              </a:rPr>
              <a:t>2. Artificial intelligence and legislative impact assessment</a:t>
            </a:r>
            <a:endParaRPr lang="en-US" altLang="pt-PT" sz="2600" b="1" dirty="0">
              <a:solidFill>
                <a:srgbClr val="494F60"/>
              </a:solidFill>
            </a:endParaRPr>
          </a:p>
          <a:p>
            <a:endParaRPr lang="en-US" altLang="pt-PT" sz="2600" b="1" dirty="0">
              <a:solidFill>
                <a:srgbClr val="494F60"/>
              </a:solidFill>
            </a:endParaRPr>
          </a:p>
        </p:txBody>
      </p:sp>
      <p:cxnSp>
        <p:nvCxnSpPr>
          <p:cNvPr id="13" name="Straight Connector 12">
            <a:extLst>
              <a:ext uri="{FF2B5EF4-FFF2-40B4-BE49-F238E27FC236}">
                <a16:creationId xmlns:a16="http://schemas.microsoft.com/office/drawing/2014/main" id="{E14FADF2-B33B-477D-8437-11EE7BBD4D8E}"/>
              </a:ext>
            </a:extLst>
          </p:cNvPr>
          <p:cNvCxnSpPr/>
          <p:nvPr/>
        </p:nvCxnSpPr>
        <p:spPr>
          <a:xfrm>
            <a:off x="1060450" y="2051050"/>
            <a:ext cx="455613"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2" name="Rectangle 21">
            <a:extLst>
              <a:ext uri="{FF2B5EF4-FFF2-40B4-BE49-F238E27FC236}">
                <a16:creationId xmlns:a16="http://schemas.microsoft.com/office/drawing/2014/main" id="{16F514CF-08A7-4B78-B0FB-DAAD6FBF91F0}"/>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sp>
        <p:nvSpPr>
          <p:cNvPr id="23" name="Rectangle 22">
            <a:extLst>
              <a:ext uri="{FF2B5EF4-FFF2-40B4-BE49-F238E27FC236}">
                <a16:creationId xmlns:a16="http://schemas.microsoft.com/office/drawing/2014/main" id="{D9959F6D-19CA-4D0B-B7C6-24DA2125AE04}"/>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pic>
        <p:nvPicPr>
          <p:cNvPr id="4104" name="Picture 8" descr="logo-ICJP-CIDP.png">
            <a:extLst>
              <a:ext uri="{FF2B5EF4-FFF2-40B4-BE49-F238E27FC236}">
                <a16:creationId xmlns:a16="http://schemas.microsoft.com/office/drawing/2014/main" id="{87EE3D66-8756-4DA6-83B3-6DA6364B44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0450" y="374650"/>
            <a:ext cx="32448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id="{2331185D-24E0-4784-990A-184E85DB1EC8}"/>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4106" name="TextBox 14">
            <a:extLst>
              <a:ext uri="{FF2B5EF4-FFF2-40B4-BE49-F238E27FC236}">
                <a16:creationId xmlns:a16="http://schemas.microsoft.com/office/drawing/2014/main" id="{D0CDC172-3943-4A1B-B6C1-CA2972AB4307}"/>
              </a:ext>
            </a:extLst>
          </p:cNvPr>
          <p:cNvSpPr txBox="1">
            <a:spLocks noChangeArrowheads="1"/>
          </p:cNvSpPr>
          <p:nvPr/>
        </p:nvSpPr>
        <p:spPr bwMode="auto">
          <a:xfrm>
            <a:off x="4857008" y="533400"/>
            <a:ext cx="559327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pPr algn="ctr"/>
            <a:r>
              <a:rPr lang="pt-BR" altLang="pt-PT" sz="2400" b="1" dirty="0">
                <a:solidFill>
                  <a:srgbClr val="C0C0C0"/>
                </a:solidFill>
              </a:rPr>
              <a:t>AI and legislative impact assessement</a:t>
            </a:r>
          </a:p>
          <a:p>
            <a:pPr algn="ctr"/>
            <a:endParaRPr lang="pt-BR" altLang="pt-PT" sz="2400" b="1" dirty="0">
              <a:solidFill>
                <a:srgbClr val="C0C0C0"/>
              </a:solidFill>
            </a:endParaRPr>
          </a:p>
        </p:txBody>
      </p:sp>
      <p:sp>
        <p:nvSpPr>
          <p:cNvPr id="12" name="Rectangle 21">
            <a:extLst>
              <a:ext uri="{FF2B5EF4-FFF2-40B4-BE49-F238E27FC236}">
                <a16:creationId xmlns:a16="http://schemas.microsoft.com/office/drawing/2014/main" id="{C5358112-AC25-4E40-894C-0F63151A5F4B}"/>
              </a:ext>
            </a:extLst>
          </p:cNvPr>
          <p:cNvSpPr>
            <a:spLocks noGrp="1" noChangeArrowheads="1"/>
          </p:cNvSpPr>
          <p:nvPr>
            <p:ph idx="1"/>
          </p:nvPr>
        </p:nvSpPr>
        <p:spPr>
          <a:xfrm>
            <a:off x="534988" y="2122488"/>
            <a:ext cx="9618662" cy="4633911"/>
          </a:xfrm>
        </p:spPr>
        <p:txBody>
          <a:bodyPr/>
          <a:lstStyle/>
          <a:p>
            <a:pPr marL="0" indent="0" algn="just">
              <a:buNone/>
            </a:pPr>
            <a:r>
              <a:rPr lang="en-US" sz="3200" b="1" dirty="0"/>
              <a:t>Machine learning/using of big data may provide for: </a:t>
            </a:r>
          </a:p>
          <a:p>
            <a:pPr marL="0" indent="0" algn="just">
              <a:buNone/>
            </a:pPr>
            <a:endParaRPr lang="en-US" sz="3200" dirty="0"/>
          </a:p>
          <a:p>
            <a:pPr algn="just"/>
            <a:r>
              <a:rPr lang="en-US" sz="3200" dirty="0"/>
              <a:t>Easier collection of data from different sources and entities </a:t>
            </a:r>
          </a:p>
          <a:p>
            <a:pPr algn="just"/>
            <a:r>
              <a:rPr lang="en-US" sz="3200" dirty="0"/>
              <a:t>Collection of data from currently unavailable sources (e.g. documents with court’s decisions) </a:t>
            </a:r>
          </a:p>
          <a:p>
            <a:pPr algn="just"/>
            <a:r>
              <a:rPr lang="en-US" sz="3200" dirty="0"/>
              <a:t>Automation on measuring impacts</a:t>
            </a:r>
          </a:p>
          <a:p>
            <a:pPr marL="0" indent="0" algn="just">
              <a:buNone/>
            </a:pPr>
            <a:endParaRPr lang="en-US" sz="2800" dirty="0">
              <a:solidFill>
                <a:srgbClr val="494F60"/>
              </a:solidFill>
            </a:endParaRPr>
          </a:p>
        </p:txBody>
      </p:sp>
    </p:spTree>
    <p:extLst>
      <p:ext uri="{BB962C8B-B14F-4D97-AF65-F5344CB8AC3E}">
        <p14:creationId xmlns:p14="http://schemas.microsoft.com/office/powerpoint/2010/main" val="3698478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0FDDDC44-7BEA-40CB-9265-4511E4E84EB9}"/>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37C0BB6-058F-420A-87B4-858272770AF9}"/>
              </a:ext>
            </a:extLst>
          </p:cNvPr>
          <p:cNvCxnSpPr>
            <a:cxnSpLocks/>
          </p:cNvCxnSpPr>
          <p:nvPr/>
        </p:nvCxnSpPr>
        <p:spPr>
          <a:xfrm>
            <a:off x="3035300" y="7124700"/>
            <a:ext cx="7100888"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4100" name="TextBox 11">
            <a:extLst>
              <a:ext uri="{FF2B5EF4-FFF2-40B4-BE49-F238E27FC236}">
                <a16:creationId xmlns:a16="http://schemas.microsoft.com/office/drawing/2014/main" id="{39CA785C-A7FB-40CD-9AB1-61790D8FE085}"/>
              </a:ext>
            </a:extLst>
          </p:cNvPr>
          <p:cNvSpPr txBox="1">
            <a:spLocks noChangeArrowheads="1"/>
          </p:cNvSpPr>
          <p:nvPr/>
        </p:nvSpPr>
        <p:spPr bwMode="auto">
          <a:xfrm>
            <a:off x="877107" y="1487488"/>
            <a:ext cx="917892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r>
              <a:rPr lang="pt-BR" altLang="pt-PT" sz="2600" b="1" dirty="0">
                <a:solidFill>
                  <a:srgbClr val="494F60"/>
                </a:solidFill>
              </a:rPr>
              <a:t>2. Artificial intelligence and legislative impact assessment</a:t>
            </a:r>
            <a:endParaRPr lang="en-US" altLang="pt-PT" sz="2600" b="1" dirty="0">
              <a:solidFill>
                <a:srgbClr val="494F60"/>
              </a:solidFill>
            </a:endParaRPr>
          </a:p>
          <a:p>
            <a:endParaRPr lang="en-US" altLang="pt-PT" sz="2600" b="1" dirty="0">
              <a:solidFill>
                <a:srgbClr val="494F60"/>
              </a:solidFill>
            </a:endParaRPr>
          </a:p>
        </p:txBody>
      </p:sp>
      <p:cxnSp>
        <p:nvCxnSpPr>
          <p:cNvPr id="13" name="Straight Connector 12">
            <a:extLst>
              <a:ext uri="{FF2B5EF4-FFF2-40B4-BE49-F238E27FC236}">
                <a16:creationId xmlns:a16="http://schemas.microsoft.com/office/drawing/2014/main" id="{E14FADF2-B33B-477D-8437-11EE7BBD4D8E}"/>
              </a:ext>
            </a:extLst>
          </p:cNvPr>
          <p:cNvCxnSpPr/>
          <p:nvPr/>
        </p:nvCxnSpPr>
        <p:spPr>
          <a:xfrm>
            <a:off x="1060450" y="2051050"/>
            <a:ext cx="455613"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2" name="Rectangle 21">
            <a:extLst>
              <a:ext uri="{FF2B5EF4-FFF2-40B4-BE49-F238E27FC236}">
                <a16:creationId xmlns:a16="http://schemas.microsoft.com/office/drawing/2014/main" id="{16F514CF-08A7-4B78-B0FB-DAAD6FBF91F0}"/>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sp>
        <p:nvSpPr>
          <p:cNvPr id="23" name="Rectangle 22">
            <a:extLst>
              <a:ext uri="{FF2B5EF4-FFF2-40B4-BE49-F238E27FC236}">
                <a16:creationId xmlns:a16="http://schemas.microsoft.com/office/drawing/2014/main" id="{D9959F6D-19CA-4D0B-B7C6-24DA2125AE04}"/>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pic>
        <p:nvPicPr>
          <p:cNvPr id="4104" name="Picture 8" descr="logo-ICJP-CIDP.png">
            <a:extLst>
              <a:ext uri="{FF2B5EF4-FFF2-40B4-BE49-F238E27FC236}">
                <a16:creationId xmlns:a16="http://schemas.microsoft.com/office/drawing/2014/main" id="{87EE3D66-8756-4DA6-83B3-6DA6364B44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0450" y="374650"/>
            <a:ext cx="32448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id="{2331185D-24E0-4784-990A-184E85DB1EC8}"/>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4106" name="TextBox 14">
            <a:extLst>
              <a:ext uri="{FF2B5EF4-FFF2-40B4-BE49-F238E27FC236}">
                <a16:creationId xmlns:a16="http://schemas.microsoft.com/office/drawing/2014/main" id="{D0CDC172-3943-4A1B-B6C1-CA2972AB4307}"/>
              </a:ext>
            </a:extLst>
          </p:cNvPr>
          <p:cNvSpPr txBox="1">
            <a:spLocks noChangeArrowheads="1"/>
          </p:cNvSpPr>
          <p:nvPr/>
        </p:nvSpPr>
        <p:spPr bwMode="auto">
          <a:xfrm>
            <a:off x="4857008" y="533400"/>
            <a:ext cx="559327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pPr algn="ctr"/>
            <a:r>
              <a:rPr lang="pt-BR" altLang="pt-PT" sz="2400" b="1" dirty="0">
                <a:solidFill>
                  <a:srgbClr val="C0C0C0"/>
                </a:solidFill>
              </a:rPr>
              <a:t>AI and legislative impact assessement</a:t>
            </a:r>
          </a:p>
          <a:p>
            <a:pPr algn="ctr"/>
            <a:endParaRPr lang="pt-BR" altLang="pt-PT" sz="2400" b="1" dirty="0">
              <a:solidFill>
                <a:srgbClr val="C0C0C0"/>
              </a:solidFill>
            </a:endParaRPr>
          </a:p>
        </p:txBody>
      </p:sp>
      <p:sp>
        <p:nvSpPr>
          <p:cNvPr id="12" name="Rectangle 21">
            <a:extLst>
              <a:ext uri="{FF2B5EF4-FFF2-40B4-BE49-F238E27FC236}">
                <a16:creationId xmlns:a16="http://schemas.microsoft.com/office/drawing/2014/main" id="{C5358112-AC25-4E40-894C-0F63151A5F4B}"/>
              </a:ext>
            </a:extLst>
          </p:cNvPr>
          <p:cNvSpPr>
            <a:spLocks noGrp="1" noChangeArrowheads="1"/>
          </p:cNvSpPr>
          <p:nvPr>
            <p:ph idx="1"/>
          </p:nvPr>
        </p:nvSpPr>
        <p:spPr>
          <a:xfrm>
            <a:off x="534988" y="2122488"/>
            <a:ext cx="9618662" cy="4633911"/>
          </a:xfrm>
        </p:spPr>
        <p:txBody>
          <a:bodyPr/>
          <a:lstStyle/>
          <a:p>
            <a:pPr marL="0" indent="0" algn="just">
              <a:buNone/>
            </a:pPr>
            <a:r>
              <a:rPr lang="en-US" sz="2800" b="1" dirty="0">
                <a:solidFill>
                  <a:srgbClr val="494F60"/>
                </a:solidFill>
              </a:rPr>
              <a:t>What about the use of AI to ease integrated RIAs?</a:t>
            </a:r>
          </a:p>
          <a:p>
            <a:pPr algn="just"/>
            <a:r>
              <a:rPr lang="en-US" sz="2800" dirty="0"/>
              <a:t>RIAs are broader and is becoming more frequent to integrate the assessment of avoiding red tape, economical, environmental, social and other topics in RIAs </a:t>
            </a:r>
          </a:p>
          <a:p>
            <a:pPr algn="just"/>
            <a:r>
              <a:rPr lang="en-US" sz="2800" dirty="0"/>
              <a:t>However, there is no satisfactory methodology to assess and balance such factors in a fully integrated manner</a:t>
            </a:r>
          </a:p>
          <a:p>
            <a:pPr marL="0" indent="0" algn="just">
              <a:buNone/>
            </a:pPr>
            <a:r>
              <a:rPr lang="en-US" sz="2800" b="1" dirty="0"/>
              <a:t>Example:</a:t>
            </a:r>
            <a:r>
              <a:rPr lang="en-US" sz="2800" dirty="0"/>
              <a:t> which methodology is able to measure the impact on biodiversity jointly with the economical costs and benefits of a new framework aimed to ease the implementation of wind farms?</a:t>
            </a:r>
          </a:p>
        </p:txBody>
      </p:sp>
    </p:spTree>
    <p:extLst>
      <p:ext uri="{BB962C8B-B14F-4D97-AF65-F5344CB8AC3E}">
        <p14:creationId xmlns:p14="http://schemas.microsoft.com/office/powerpoint/2010/main" val="2271411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0FDDDC44-7BEA-40CB-9265-4511E4E84EB9}"/>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37C0BB6-058F-420A-87B4-858272770AF9}"/>
              </a:ext>
            </a:extLst>
          </p:cNvPr>
          <p:cNvCxnSpPr>
            <a:cxnSpLocks/>
          </p:cNvCxnSpPr>
          <p:nvPr/>
        </p:nvCxnSpPr>
        <p:spPr>
          <a:xfrm>
            <a:off x="3035300" y="7124700"/>
            <a:ext cx="7100888"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4100" name="TextBox 11">
            <a:extLst>
              <a:ext uri="{FF2B5EF4-FFF2-40B4-BE49-F238E27FC236}">
                <a16:creationId xmlns:a16="http://schemas.microsoft.com/office/drawing/2014/main" id="{39CA785C-A7FB-40CD-9AB1-61790D8FE085}"/>
              </a:ext>
            </a:extLst>
          </p:cNvPr>
          <p:cNvSpPr txBox="1">
            <a:spLocks noChangeArrowheads="1"/>
          </p:cNvSpPr>
          <p:nvPr/>
        </p:nvSpPr>
        <p:spPr bwMode="auto">
          <a:xfrm>
            <a:off x="877107" y="1487488"/>
            <a:ext cx="917892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r>
              <a:rPr lang="pt-BR" altLang="pt-PT" sz="2600" b="1" dirty="0">
                <a:solidFill>
                  <a:srgbClr val="494F60"/>
                </a:solidFill>
              </a:rPr>
              <a:t>2. Artificial intelligence and legislative impact assessment</a:t>
            </a:r>
            <a:endParaRPr lang="en-US" altLang="pt-PT" sz="2600" b="1" dirty="0">
              <a:solidFill>
                <a:srgbClr val="494F60"/>
              </a:solidFill>
            </a:endParaRPr>
          </a:p>
          <a:p>
            <a:endParaRPr lang="en-US" altLang="pt-PT" sz="2600" b="1" dirty="0">
              <a:solidFill>
                <a:srgbClr val="494F60"/>
              </a:solidFill>
            </a:endParaRPr>
          </a:p>
        </p:txBody>
      </p:sp>
      <p:cxnSp>
        <p:nvCxnSpPr>
          <p:cNvPr id="13" name="Straight Connector 12">
            <a:extLst>
              <a:ext uri="{FF2B5EF4-FFF2-40B4-BE49-F238E27FC236}">
                <a16:creationId xmlns:a16="http://schemas.microsoft.com/office/drawing/2014/main" id="{E14FADF2-B33B-477D-8437-11EE7BBD4D8E}"/>
              </a:ext>
            </a:extLst>
          </p:cNvPr>
          <p:cNvCxnSpPr/>
          <p:nvPr/>
        </p:nvCxnSpPr>
        <p:spPr>
          <a:xfrm>
            <a:off x="1060450" y="2051050"/>
            <a:ext cx="455613"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2" name="Rectangle 21">
            <a:extLst>
              <a:ext uri="{FF2B5EF4-FFF2-40B4-BE49-F238E27FC236}">
                <a16:creationId xmlns:a16="http://schemas.microsoft.com/office/drawing/2014/main" id="{16F514CF-08A7-4B78-B0FB-DAAD6FBF91F0}"/>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sp>
        <p:nvSpPr>
          <p:cNvPr id="23" name="Rectangle 22">
            <a:extLst>
              <a:ext uri="{FF2B5EF4-FFF2-40B4-BE49-F238E27FC236}">
                <a16:creationId xmlns:a16="http://schemas.microsoft.com/office/drawing/2014/main" id="{D9959F6D-19CA-4D0B-B7C6-24DA2125AE04}"/>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pic>
        <p:nvPicPr>
          <p:cNvPr id="4104" name="Picture 8" descr="logo-ICJP-CIDP.png">
            <a:extLst>
              <a:ext uri="{FF2B5EF4-FFF2-40B4-BE49-F238E27FC236}">
                <a16:creationId xmlns:a16="http://schemas.microsoft.com/office/drawing/2014/main" id="{87EE3D66-8756-4DA6-83B3-6DA6364B44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0450" y="374650"/>
            <a:ext cx="32448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id="{2331185D-24E0-4784-990A-184E85DB1EC8}"/>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4106" name="TextBox 14">
            <a:extLst>
              <a:ext uri="{FF2B5EF4-FFF2-40B4-BE49-F238E27FC236}">
                <a16:creationId xmlns:a16="http://schemas.microsoft.com/office/drawing/2014/main" id="{D0CDC172-3943-4A1B-B6C1-CA2972AB4307}"/>
              </a:ext>
            </a:extLst>
          </p:cNvPr>
          <p:cNvSpPr txBox="1">
            <a:spLocks noChangeArrowheads="1"/>
          </p:cNvSpPr>
          <p:nvPr/>
        </p:nvSpPr>
        <p:spPr bwMode="auto">
          <a:xfrm>
            <a:off x="4857008" y="533400"/>
            <a:ext cx="559327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pPr algn="ctr"/>
            <a:r>
              <a:rPr lang="pt-BR" altLang="pt-PT" sz="2400" b="1" dirty="0">
                <a:solidFill>
                  <a:srgbClr val="C0C0C0"/>
                </a:solidFill>
              </a:rPr>
              <a:t>AI and legislative impact assessement</a:t>
            </a:r>
          </a:p>
          <a:p>
            <a:pPr algn="ctr"/>
            <a:endParaRPr lang="pt-BR" altLang="pt-PT" sz="2400" b="1" dirty="0">
              <a:solidFill>
                <a:srgbClr val="C0C0C0"/>
              </a:solidFill>
            </a:endParaRPr>
          </a:p>
        </p:txBody>
      </p:sp>
      <p:sp>
        <p:nvSpPr>
          <p:cNvPr id="12" name="Rectangle 21">
            <a:extLst>
              <a:ext uri="{FF2B5EF4-FFF2-40B4-BE49-F238E27FC236}">
                <a16:creationId xmlns:a16="http://schemas.microsoft.com/office/drawing/2014/main" id="{C5358112-AC25-4E40-894C-0F63151A5F4B}"/>
              </a:ext>
            </a:extLst>
          </p:cNvPr>
          <p:cNvSpPr>
            <a:spLocks noGrp="1" noChangeArrowheads="1"/>
          </p:cNvSpPr>
          <p:nvPr>
            <p:ph idx="1"/>
          </p:nvPr>
        </p:nvSpPr>
        <p:spPr>
          <a:xfrm>
            <a:off x="534988" y="2122488"/>
            <a:ext cx="9618662" cy="4633911"/>
          </a:xfrm>
        </p:spPr>
        <p:txBody>
          <a:bodyPr/>
          <a:lstStyle/>
          <a:p>
            <a:pPr algn="just"/>
            <a:endParaRPr lang="en-US" sz="2800" dirty="0"/>
          </a:p>
          <a:p>
            <a:pPr algn="just"/>
            <a:r>
              <a:rPr lang="en-US" sz="3200" dirty="0"/>
              <a:t>Would AI help to set up a new methodology aimed to jointly measure the impacts of economical, social, environmental impacts &amp; reduction of administrative burdens (as well as other impacts) for legislative impact assessments?</a:t>
            </a:r>
            <a:endParaRPr lang="pt-PT" sz="3200" b="1" dirty="0">
              <a:solidFill>
                <a:srgbClr val="494F60"/>
              </a:solidFill>
            </a:endParaRPr>
          </a:p>
        </p:txBody>
      </p:sp>
    </p:spTree>
    <p:extLst>
      <p:ext uri="{BB962C8B-B14F-4D97-AF65-F5344CB8AC3E}">
        <p14:creationId xmlns:p14="http://schemas.microsoft.com/office/powerpoint/2010/main" val="2238245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0FDDDC44-7BEA-40CB-9265-4511E4E84EB9}"/>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37C0BB6-058F-420A-87B4-858272770AF9}"/>
              </a:ext>
            </a:extLst>
          </p:cNvPr>
          <p:cNvCxnSpPr>
            <a:cxnSpLocks/>
          </p:cNvCxnSpPr>
          <p:nvPr/>
        </p:nvCxnSpPr>
        <p:spPr>
          <a:xfrm>
            <a:off x="3035300" y="7124700"/>
            <a:ext cx="7100888"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4100" name="TextBox 11">
            <a:extLst>
              <a:ext uri="{FF2B5EF4-FFF2-40B4-BE49-F238E27FC236}">
                <a16:creationId xmlns:a16="http://schemas.microsoft.com/office/drawing/2014/main" id="{39CA785C-A7FB-40CD-9AB1-61790D8FE085}"/>
              </a:ext>
            </a:extLst>
          </p:cNvPr>
          <p:cNvSpPr txBox="1">
            <a:spLocks noChangeArrowheads="1"/>
          </p:cNvSpPr>
          <p:nvPr/>
        </p:nvSpPr>
        <p:spPr bwMode="auto">
          <a:xfrm>
            <a:off x="877107" y="1487488"/>
            <a:ext cx="917892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r>
              <a:rPr lang="pt-BR" altLang="pt-PT" sz="2600" b="1" dirty="0">
                <a:solidFill>
                  <a:srgbClr val="494F60"/>
                </a:solidFill>
              </a:rPr>
              <a:t>3. Other IT tools for better regulation</a:t>
            </a:r>
            <a:endParaRPr lang="en-US" altLang="pt-PT" sz="2600" b="1" dirty="0">
              <a:solidFill>
                <a:srgbClr val="494F60"/>
              </a:solidFill>
            </a:endParaRPr>
          </a:p>
          <a:p>
            <a:endParaRPr lang="en-US" altLang="pt-PT" sz="2600" b="1" dirty="0">
              <a:solidFill>
                <a:srgbClr val="494F60"/>
              </a:solidFill>
            </a:endParaRPr>
          </a:p>
        </p:txBody>
      </p:sp>
      <p:cxnSp>
        <p:nvCxnSpPr>
          <p:cNvPr id="13" name="Straight Connector 12">
            <a:extLst>
              <a:ext uri="{FF2B5EF4-FFF2-40B4-BE49-F238E27FC236}">
                <a16:creationId xmlns:a16="http://schemas.microsoft.com/office/drawing/2014/main" id="{E14FADF2-B33B-477D-8437-11EE7BBD4D8E}"/>
              </a:ext>
            </a:extLst>
          </p:cNvPr>
          <p:cNvCxnSpPr/>
          <p:nvPr/>
        </p:nvCxnSpPr>
        <p:spPr>
          <a:xfrm>
            <a:off x="1060450" y="2051050"/>
            <a:ext cx="455613"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2" name="Rectangle 21">
            <a:extLst>
              <a:ext uri="{FF2B5EF4-FFF2-40B4-BE49-F238E27FC236}">
                <a16:creationId xmlns:a16="http://schemas.microsoft.com/office/drawing/2014/main" id="{16F514CF-08A7-4B78-B0FB-DAAD6FBF91F0}"/>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sp>
        <p:nvSpPr>
          <p:cNvPr id="23" name="Rectangle 22">
            <a:extLst>
              <a:ext uri="{FF2B5EF4-FFF2-40B4-BE49-F238E27FC236}">
                <a16:creationId xmlns:a16="http://schemas.microsoft.com/office/drawing/2014/main" id="{D9959F6D-19CA-4D0B-B7C6-24DA2125AE04}"/>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pic>
        <p:nvPicPr>
          <p:cNvPr id="4104" name="Picture 8" descr="logo-ICJP-CIDP.png">
            <a:extLst>
              <a:ext uri="{FF2B5EF4-FFF2-40B4-BE49-F238E27FC236}">
                <a16:creationId xmlns:a16="http://schemas.microsoft.com/office/drawing/2014/main" id="{87EE3D66-8756-4DA6-83B3-6DA6364B44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0450" y="374650"/>
            <a:ext cx="32448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id="{2331185D-24E0-4784-990A-184E85DB1EC8}"/>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4106" name="TextBox 14">
            <a:extLst>
              <a:ext uri="{FF2B5EF4-FFF2-40B4-BE49-F238E27FC236}">
                <a16:creationId xmlns:a16="http://schemas.microsoft.com/office/drawing/2014/main" id="{D0CDC172-3943-4A1B-B6C1-CA2972AB4307}"/>
              </a:ext>
            </a:extLst>
          </p:cNvPr>
          <p:cNvSpPr txBox="1">
            <a:spLocks noChangeArrowheads="1"/>
          </p:cNvSpPr>
          <p:nvPr/>
        </p:nvSpPr>
        <p:spPr bwMode="auto">
          <a:xfrm>
            <a:off x="4857008" y="533400"/>
            <a:ext cx="559327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pPr algn="ctr"/>
            <a:r>
              <a:rPr lang="pt-BR" altLang="pt-PT" sz="2400" b="1" dirty="0">
                <a:solidFill>
                  <a:srgbClr val="C0C0C0"/>
                </a:solidFill>
              </a:rPr>
              <a:t>Other IT tools for better regulation</a:t>
            </a:r>
          </a:p>
          <a:p>
            <a:pPr algn="ctr"/>
            <a:endParaRPr lang="pt-BR" altLang="pt-PT" sz="2400" b="1" dirty="0">
              <a:solidFill>
                <a:srgbClr val="C0C0C0"/>
              </a:solidFill>
            </a:endParaRPr>
          </a:p>
        </p:txBody>
      </p:sp>
      <p:sp>
        <p:nvSpPr>
          <p:cNvPr id="12" name="Rectangle 21">
            <a:extLst>
              <a:ext uri="{FF2B5EF4-FFF2-40B4-BE49-F238E27FC236}">
                <a16:creationId xmlns:a16="http://schemas.microsoft.com/office/drawing/2014/main" id="{C5358112-AC25-4E40-894C-0F63151A5F4B}"/>
              </a:ext>
            </a:extLst>
          </p:cNvPr>
          <p:cNvSpPr>
            <a:spLocks noGrp="1" noChangeArrowheads="1"/>
          </p:cNvSpPr>
          <p:nvPr>
            <p:ph idx="1"/>
          </p:nvPr>
        </p:nvSpPr>
        <p:spPr>
          <a:xfrm>
            <a:off x="534988" y="2122488"/>
            <a:ext cx="9618662" cy="4633911"/>
          </a:xfrm>
        </p:spPr>
        <p:txBody>
          <a:bodyPr/>
          <a:lstStyle/>
          <a:p>
            <a:pPr marL="0" lvl="2" indent="0" algn="just">
              <a:spcBef>
                <a:spcPts val="0"/>
              </a:spcBef>
              <a:spcAft>
                <a:spcPts val="1200"/>
              </a:spcAft>
              <a:buNone/>
              <a:defRPr/>
            </a:pPr>
            <a:endParaRPr lang="pt-BR" sz="2000" dirty="0">
              <a:solidFill>
                <a:srgbClr val="494F60"/>
              </a:solidFill>
            </a:endParaRPr>
          </a:p>
          <a:p>
            <a:pPr algn="just"/>
            <a:r>
              <a:rPr lang="en-US" sz="2800" dirty="0">
                <a:solidFill>
                  <a:srgbClr val="494F60"/>
                </a:solidFill>
              </a:rPr>
              <a:t>IT tools may also help on other better regulation topics (as least as much as for legislative impact assessments):</a:t>
            </a:r>
          </a:p>
          <a:p>
            <a:pPr lvl="1" algn="just">
              <a:buFont typeface="Wingdings" panose="05000000000000000000" pitchFamily="2" charset="2"/>
              <a:buChar char="Ø"/>
            </a:pPr>
            <a:r>
              <a:rPr lang="en-US" sz="2800" dirty="0">
                <a:solidFill>
                  <a:srgbClr val="494F60"/>
                </a:solidFill>
              </a:rPr>
              <a:t>Legislative drafting: to improve clarity and use common patterns</a:t>
            </a:r>
          </a:p>
          <a:p>
            <a:pPr lvl="1" algn="just">
              <a:buFont typeface="Wingdings" panose="05000000000000000000" pitchFamily="2" charset="2"/>
              <a:buChar char="Ø"/>
            </a:pPr>
            <a:r>
              <a:rPr lang="en-US" sz="2800" dirty="0">
                <a:solidFill>
                  <a:srgbClr val="494F60"/>
                </a:solidFill>
              </a:rPr>
              <a:t>To ease consultation procedures when preparing new laws/regulations</a:t>
            </a:r>
          </a:p>
          <a:p>
            <a:pPr lvl="1" algn="just">
              <a:buFont typeface="Wingdings" panose="05000000000000000000" pitchFamily="2" charset="2"/>
              <a:buChar char="Ø"/>
            </a:pPr>
            <a:r>
              <a:rPr lang="en-US" sz="2800" dirty="0">
                <a:solidFill>
                  <a:srgbClr val="494F60"/>
                </a:solidFill>
              </a:rPr>
              <a:t> The allow for smarter and easier access of legislative information for non legally trained persons  </a:t>
            </a:r>
            <a:endParaRPr lang="pt-PT" sz="2800" dirty="0">
              <a:solidFill>
                <a:srgbClr val="494F60"/>
              </a:solidFill>
            </a:endParaRPr>
          </a:p>
        </p:txBody>
      </p:sp>
    </p:spTree>
    <p:extLst>
      <p:ext uri="{BB962C8B-B14F-4D97-AF65-F5344CB8AC3E}">
        <p14:creationId xmlns:p14="http://schemas.microsoft.com/office/powerpoint/2010/main" val="3161086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0FDDDC44-7BEA-40CB-9265-4511E4E84EB9}"/>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37C0BB6-058F-420A-87B4-858272770AF9}"/>
              </a:ext>
            </a:extLst>
          </p:cNvPr>
          <p:cNvCxnSpPr>
            <a:cxnSpLocks/>
          </p:cNvCxnSpPr>
          <p:nvPr/>
        </p:nvCxnSpPr>
        <p:spPr>
          <a:xfrm>
            <a:off x="3035300" y="7124700"/>
            <a:ext cx="7100888"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4100" name="TextBox 11">
            <a:extLst>
              <a:ext uri="{FF2B5EF4-FFF2-40B4-BE49-F238E27FC236}">
                <a16:creationId xmlns:a16="http://schemas.microsoft.com/office/drawing/2014/main" id="{39CA785C-A7FB-40CD-9AB1-61790D8FE085}"/>
              </a:ext>
            </a:extLst>
          </p:cNvPr>
          <p:cNvSpPr txBox="1">
            <a:spLocks noChangeArrowheads="1"/>
          </p:cNvSpPr>
          <p:nvPr/>
        </p:nvSpPr>
        <p:spPr bwMode="auto">
          <a:xfrm>
            <a:off x="877107" y="1487488"/>
            <a:ext cx="917892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r>
              <a:rPr lang="pt-BR" altLang="pt-PT" sz="2600" b="1" dirty="0">
                <a:solidFill>
                  <a:srgbClr val="494F60"/>
                </a:solidFill>
              </a:rPr>
              <a:t>4. Other better regulation issues</a:t>
            </a:r>
            <a:endParaRPr lang="en-US" altLang="pt-PT" sz="2600" b="1" dirty="0">
              <a:solidFill>
                <a:srgbClr val="494F60"/>
              </a:solidFill>
            </a:endParaRPr>
          </a:p>
          <a:p>
            <a:endParaRPr lang="en-US" altLang="pt-PT" sz="2600" b="1" dirty="0">
              <a:solidFill>
                <a:srgbClr val="494F60"/>
              </a:solidFill>
            </a:endParaRPr>
          </a:p>
        </p:txBody>
      </p:sp>
      <p:cxnSp>
        <p:nvCxnSpPr>
          <p:cNvPr id="13" name="Straight Connector 12">
            <a:extLst>
              <a:ext uri="{FF2B5EF4-FFF2-40B4-BE49-F238E27FC236}">
                <a16:creationId xmlns:a16="http://schemas.microsoft.com/office/drawing/2014/main" id="{E14FADF2-B33B-477D-8437-11EE7BBD4D8E}"/>
              </a:ext>
            </a:extLst>
          </p:cNvPr>
          <p:cNvCxnSpPr/>
          <p:nvPr/>
        </p:nvCxnSpPr>
        <p:spPr>
          <a:xfrm>
            <a:off x="1060450" y="2051050"/>
            <a:ext cx="455613"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2" name="Rectangle 21">
            <a:extLst>
              <a:ext uri="{FF2B5EF4-FFF2-40B4-BE49-F238E27FC236}">
                <a16:creationId xmlns:a16="http://schemas.microsoft.com/office/drawing/2014/main" id="{16F514CF-08A7-4B78-B0FB-DAAD6FBF91F0}"/>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sp>
        <p:nvSpPr>
          <p:cNvPr id="23" name="Rectangle 22">
            <a:extLst>
              <a:ext uri="{FF2B5EF4-FFF2-40B4-BE49-F238E27FC236}">
                <a16:creationId xmlns:a16="http://schemas.microsoft.com/office/drawing/2014/main" id="{D9959F6D-19CA-4D0B-B7C6-24DA2125AE04}"/>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pic>
        <p:nvPicPr>
          <p:cNvPr id="4104" name="Picture 8" descr="logo-ICJP-CIDP.png">
            <a:extLst>
              <a:ext uri="{FF2B5EF4-FFF2-40B4-BE49-F238E27FC236}">
                <a16:creationId xmlns:a16="http://schemas.microsoft.com/office/drawing/2014/main" id="{87EE3D66-8756-4DA6-83B3-6DA6364B44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0450" y="374650"/>
            <a:ext cx="32448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id="{2331185D-24E0-4784-990A-184E85DB1EC8}"/>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4106" name="TextBox 14">
            <a:extLst>
              <a:ext uri="{FF2B5EF4-FFF2-40B4-BE49-F238E27FC236}">
                <a16:creationId xmlns:a16="http://schemas.microsoft.com/office/drawing/2014/main" id="{D0CDC172-3943-4A1B-B6C1-CA2972AB4307}"/>
              </a:ext>
            </a:extLst>
          </p:cNvPr>
          <p:cNvSpPr txBox="1">
            <a:spLocks noChangeArrowheads="1"/>
          </p:cNvSpPr>
          <p:nvPr/>
        </p:nvSpPr>
        <p:spPr bwMode="auto">
          <a:xfrm>
            <a:off x="4857008" y="533400"/>
            <a:ext cx="559327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pPr algn="ctr"/>
            <a:r>
              <a:rPr lang="pt-BR" altLang="pt-PT" sz="2400" b="1" dirty="0">
                <a:solidFill>
                  <a:srgbClr val="C0C0C0"/>
                </a:solidFill>
              </a:rPr>
              <a:t>Other better regulation issues</a:t>
            </a:r>
          </a:p>
          <a:p>
            <a:pPr algn="ctr"/>
            <a:endParaRPr lang="pt-BR" altLang="pt-PT" sz="2400" b="1" dirty="0">
              <a:solidFill>
                <a:srgbClr val="C0C0C0"/>
              </a:solidFill>
            </a:endParaRPr>
          </a:p>
        </p:txBody>
      </p:sp>
      <p:sp>
        <p:nvSpPr>
          <p:cNvPr id="12" name="Rectangle 21">
            <a:extLst>
              <a:ext uri="{FF2B5EF4-FFF2-40B4-BE49-F238E27FC236}">
                <a16:creationId xmlns:a16="http://schemas.microsoft.com/office/drawing/2014/main" id="{C5358112-AC25-4E40-894C-0F63151A5F4B}"/>
              </a:ext>
            </a:extLst>
          </p:cNvPr>
          <p:cNvSpPr>
            <a:spLocks noGrp="1" noChangeArrowheads="1"/>
          </p:cNvSpPr>
          <p:nvPr>
            <p:ph idx="1"/>
          </p:nvPr>
        </p:nvSpPr>
        <p:spPr>
          <a:xfrm>
            <a:off x="534988" y="2122488"/>
            <a:ext cx="9618662" cy="4633911"/>
          </a:xfrm>
        </p:spPr>
        <p:txBody>
          <a:bodyPr/>
          <a:lstStyle/>
          <a:p>
            <a:pPr algn="just"/>
            <a:r>
              <a:rPr lang="en-US" sz="2400" dirty="0">
                <a:solidFill>
                  <a:srgbClr val="494F60"/>
                </a:solidFill>
              </a:rPr>
              <a:t>Legislative impact assessments are important and political decisions should consider them</a:t>
            </a:r>
          </a:p>
          <a:p>
            <a:pPr algn="just"/>
            <a:r>
              <a:rPr lang="en-US" sz="2400" dirty="0">
                <a:solidFill>
                  <a:srgbClr val="494F60"/>
                </a:solidFill>
              </a:rPr>
              <a:t>However, let’s not believe that impact assessment is the key and the truth for every political option:</a:t>
            </a:r>
          </a:p>
          <a:p>
            <a:pPr lvl="1" algn="just">
              <a:buFont typeface="Wingdings" panose="05000000000000000000" pitchFamily="2" charset="2"/>
              <a:buChar char="Ø"/>
            </a:pPr>
            <a:r>
              <a:rPr lang="en-US" sz="2400" dirty="0">
                <a:solidFill>
                  <a:srgbClr val="494F60"/>
                </a:solidFill>
              </a:rPr>
              <a:t>What would happen if a regulatory impact assessment would have been carried out to decide if the Vasco da Gama journey should be made?</a:t>
            </a:r>
          </a:p>
          <a:p>
            <a:pPr lvl="1" algn="just">
              <a:buFont typeface="Wingdings" panose="05000000000000000000" pitchFamily="2" charset="2"/>
              <a:buChar char="Ø"/>
            </a:pPr>
            <a:r>
              <a:rPr lang="en-US" sz="2400" dirty="0">
                <a:solidFill>
                  <a:srgbClr val="494F60"/>
                </a:solidFill>
              </a:rPr>
              <a:t>What would happen if the same would have been carried out in 1502 to decide if the </a:t>
            </a:r>
            <a:r>
              <a:rPr lang="en-US" sz="2400" i="1" dirty="0" err="1">
                <a:solidFill>
                  <a:srgbClr val="494F60"/>
                </a:solidFill>
              </a:rPr>
              <a:t>Mosteiro</a:t>
            </a:r>
            <a:r>
              <a:rPr lang="en-US" sz="2400" i="1" dirty="0">
                <a:solidFill>
                  <a:srgbClr val="494F60"/>
                </a:solidFill>
              </a:rPr>
              <a:t> dos </a:t>
            </a:r>
            <a:r>
              <a:rPr lang="en-US" sz="2400" i="1" dirty="0" err="1">
                <a:solidFill>
                  <a:srgbClr val="494F60"/>
                </a:solidFill>
              </a:rPr>
              <a:t>Jerónimos</a:t>
            </a:r>
            <a:r>
              <a:rPr lang="en-US" sz="2400" i="1" dirty="0">
                <a:solidFill>
                  <a:srgbClr val="494F60"/>
                </a:solidFill>
              </a:rPr>
              <a:t> </a:t>
            </a:r>
            <a:r>
              <a:rPr lang="en-US" sz="2400" dirty="0">
                <a:solidFill>
                  <a:srgbClr val="494F60"/>
                </a:solidFill>
              </a:rPr>
              <a:t>should be built?</a:t>
            </a:r>
          </a:p>
          <a:p>
            <a:pPr lvl="1" algn="just">
              <a:buFont typeface="Wingdings" panose="05000000000000000000" pitchFamily="2" charset="2"/>
              <a:buChar char="Ø"/>
            </a:pPr>
            <a:r>
              <a:rPr lang="en-US" sz="2400" dirty="0">
                <a:solidFill>
                  <a:srgbClr val="494F60"/>
                </a:solidFill>
              </a:rPr>
              <a:t>I hope no regulatory impact assessment is carried out to decide if we should make our journey to Mars </a:t>
            </a:r>
            <a:endParaRPr lang="pt-PT" sz="2400" dirty="0">
              <a:solidFill>
                <a:srgbClr val="494F60"/>
              </a:solidFill>
            </a:endParaRPr>
          </a:p>
        </p:txBody>
      </p:sp>
    </p:spTree>
    <p:extLst>
      <p:ext uri="{BB962C8B-B14F-4D97-AF65-F5344CB8AC3E}">
        <p14:creationId xmlns:p14="http://schemas.microsoft.com/office/powerpoint/2010/main" val="2282219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0FDDDC44-7BEA-40CB-9265-4511E4E84EB9}"/>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37C0BB6-058F-420A-87B4-858272770AF9}"/>
              </a:ext>
            </a:extLst>
          </p:cNvPr>
          <p:cNvCxnSpPr>
            <a:cxnSpLocks/>
          </p:cNvCxnSpPr>
          <p:nvPr/>
        </p:nvCxnSpPr>
        <p:spPr>
          <a:xfrm>
            <a:off x="3035300" y="7124700"/>
            <a:ext cx="7100888"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4100" name="TextBox 11">
            <a:extLst>
              <a:ext uri="{FF2B5EF4-FFF2-40B4-BE49-F238E27FC236}">
                <a16:creationId xmlns:a16="http://schemas.microsoft.com/office/drawing/2014/main" id="{39CA785C-A7FB-40CD-9AB1-61790D8FE085}"/>
              </a:ext>
            </a:extLst>
          </p:cNvPr>
          <p:cNvSpPr txBox="1">
            <a:spLocks noChangeArrowheads="1"/>
          </p:cNvSpPr>
          <p:nvPr/>
        </p:nvSpPr>
        <p:spPr bwMode="auto">
          <a:xfrm>
            <a:off x="877107" y="1487488"/>
            <a:ext cx="917892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r>
              <a:rPr lang="pt-BR" altLang="pt-PT" sz="2600" b="1" dirty="0">
                <a:solidFill>
                  <a:srgbClr val="494F60"/>
                </a:solidFill>
              </a:rPr>
              <a:t>4. Other better regulation issues</a:t>
            </a:r>
            <a:endParaRPr lang="en-US" altLang="pt-PT" sz="2600" b="1" dirty="0">
              <a:solidFill>
                <a:srgbClr val="494F60"/>
              </a:solidFill>
            </a:endParaRPr>
          </a:p>
          <a:p>
            <a:endParaRPr lang="en-US" altLang="pt-PT" sz="2600" b="1" dirty="0">
              <a:solidFill>
                <a:srgbClr val="494F60"/>
              </a:solidFill>
            </a:endParaRPr>
          </a:p>
        </p:txBody>
      </p:sp>
      <p:cxnSp>
        <p:nvCxnSpPr>
          <p:cNvPr id="13" name="Straight Connector 12">
            <a:extLst>
              <a:ext uri="{FF2B5EF4-FFF2-40B4-BE49-F238E27FC236}">
                <a16:creationId xmlns:a16="http://schemas.microsoft.com/office/drawing/2014/main" id="{E14FADF2-B33B-477D-8437-11EE7BBD4D8E}"/>
              </a:ext>
            </a:extLst>
          </p:cNvPr>
          <p:cNvCxnSpPr/>
          <p:nvPr/>
        </p:nvCxnSpPr>
        <p:spPr>
          <a:xfrm>
            <a:off x="1060450" y="2051050"/>
            <a:ext cx="455613"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2" name="Rectangle 21">
            <a:extLst>
              <a:ext uri="{FF2B5EF4-FFF2-40B4-BE49-F238E27FC236}">
                <a16:creationId xmlns:a16="http://schemas.microsoft.com/office/drawing/2014/main" id="{16F514CF-08A7-4B78-B0FB-DAAD6FBF91F0}"/>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sp>
        <p:nvSpPr>
          <p:cNvPr id="23" name="Rectangle 22">
            <a:extLst>
              <a:ext uri="{FF2B5EF4-FFF2-40B4-BE49-F238E27FC236}">
                <a16:creationId xmlns:a16="http://schemas.microsoft.com/office/drawing/2014/main" id="{D9959F6D-19CA-4D0B-B7C6-24DA2125AE04}"/>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pic>
        <p:nvPicPr>
          <p:cNvPr id="4104" name="Picture 8" descr="logo-ICJP-CIDP.png">
            <a:extLst>
              <a:ext uri="{FF2B5EF4-FFF2-40B4-BE49-F238E27FC236}">
                <a16:creationId xmlns:a16="http://schemas.microsoft.com/office/drawing/2014/main" id="{87EE3D66-8756-4DA6-83B3-6DA6364B44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0450" y="374650"/>
            <a:ext cx="32448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id="{2331185D-24E0-4784-990A-184E85DB1EC8}"/>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4106" name="TextBox 14">
            <a:extLst>
              <a:ext uri="{FF2B5EF4-FFF2-40B4-BE49-F238E27FC236}">
                <a16:creationId xmlns:a16="http://schemas.microsoft.com/office/drawing/2014/main" id="{D0CDC172-3943-4A1B-B6C1-CA2972AB4307}"/>
              </a:ext>
            </a:extLst>
          </p:cNvPr>
          <p:cNvSpPr txBox="1">
            <a:spLocks noChangeArrowheads="1"/>
          </p:cNvSpPr>
          <p:nvPr/>
        </p:nvSpPr>
        <p:spPr bwMode="auto">
          <a:xfrm>
            <a:off x="4857008" y="533400"/>
            <a:ext cx="559327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pPr algn="ctr"/>
            <a:r>
              <a:rPr lang="pt-BR" altLang="pt-PT" sz="2400" b="1" dirty="0">
                <a:solidFill>
                  <a:srgbClr val="C0C0C0"/>
                </a:solidFill>
              </a:rPr>
              <a:t>Other better regulation issues</a:t>
            </a:r>
          </a:p>
          <a:p>
            <a:pPr algn="ctr"/>
            <a:endParaRPr lang="pt-BR" altLang="pt-PT" sz="2400" b="1" dirty="0">
              <a:solidFill>
                <a:srgbClr val="C0C0C0"/>
              </a:solidFill>
            </a:endParaRPr>
          </a:p>
        </p:txBody>
      </p:sp>
      <p:sp>
        <p:nvSpPr>
          <p:cNvPr id="12" name="Rectangle 21">
            <a:extLst>
              <a:ext uri="{FF2B5EF4-FFF2-40B4-BE49-F238E27FC236}">
                <a16:creationId xmlns:a16="http://schemas.microsoft.com/office/drawing/2014/main" id="{C5358112-AC25-4E40-894C-0F63151A5F4B}"/>
              </a:ext>
            </a:extLst>
          </p:cNvPr>
          <p:cNvSpPr>
            <a:spLocks noGrp="1" noChangeArrowheads="1"/>
          </p:cNvSpPr>
          <p:nvPr>
            <p:ph idx="1"/>
          </p:nvPr>
        </p:nvSpPr>
        <p:spPr>
          <a:xfrm>
            <a:off x="534988" y="2122488"/>
            <a:ext cx="9618662" cy="4633911"/>
          </a:xfrm>
        </p:spPr>
        <p:txBody>
          <a:bodyPr/>
          <a:lstStyle/>
          <a:p>
            <a:pPr algn="just"/>
            <a:r>
              <a:rPr lang="en-US" sz="2200" dirty="0">
                <a:solidFill>
                  <a:srgbClr val="494F60"/>
                </a:solidFill>
              </a:rPr>
              <a:t>We should not forget “good old fashioned” better regulation topics on cutting red tape and reduction of administrative burdens</a:t>
            </a:r>
          </a:p>
          <a:p>
            <a:pPr algn="just"/>
            <a:r>
              <a:rPr lang="en-US" sz="2200" dirty="0">
                <a:solidFill>
                  <a:srgbClr val="494F60"/>
                </a:solidFill>
              </a:rPr>
              <a:t>These are the problems that more often affect European citizens and companies and EU should continue to address them directly</a:t>
            </a:r>
          </a:p>
          <a:p>
            <a:pPr algn="just"/>
            <a:r>
              <a:rPr lang="en-US" sz="2200" dirty="0">
                <a:solidFill>
                  <a:srgbClr val="494F60"/>
                </a:solidFill>
              </a:rPr>
              <a:t>EU legislation (as well as national legislations) continue to create new burdens: </a:t>
            </a:r>
          </a:p>
          <a:p>
            <a:pPr lvl="1" algn="just">
              <a:buFont typeface="Wingdings" panose="05000000000000000000" pitchFamily="2" charset="2"/>
              <a:buChar char="Ø"/>
            </a:pPr>
            <a:r>
              <a:rPr lang="en-US" sz="2200" dirty="0">
                <a:solidFill>
                  <a:srgbClr val="494F60"/>
                </a:solidFill>
              </a:rPr>
              <a:t>In Portugal, for drivers with driver’s licenses issued after 30</a:t>
            </a:r>
            <a:r>
              <a:rPr lang="en-US" sz="2200" baseline="30000" dirty="0">
                <a:solidFill>
                  <a:srgbClr val="494F60"/>
                </a:solidFill>
              </a:rPr>
              <a:t>th</a:t>
            </a:r>
            <a:r>
              <a:rPr lang="en-US" sz="2200" dirty="0">
                <a:solidFill>
                  <a:srgbClr val="494F60"/>
                </a:solidFill>
              </a:rPr>
              <a:t> July 2016, it is mandatory to renew it every 15 years: more costs and red tape than before due to EU legislation</a:t>
            </a:r>
          </a:p>
          <a:p>
            <a:pPr lvl="1" algn="just">
              <a:buFont typeface="Wingdings" panose="05000000000000000000" pitchFamily="2" charset="2"/>
              <a:buChar char="Ø"/>
            </a:pPr>
            <a:r>
              <a:rPr lang="pt-PT" sz="2200" dirty="0" err="1">
                <a:solidFill>
                  <a:srgbClr val="494F60"/>
                </a:solidFill>
              </a:rPr>
              <a:t>Mandatory</a:t>
            </a:r>
            <a:r>
              <a:rPr lang="pt-PT" sz="2200" dirty="0">
                <a:solidFill>
                  <a:srgbClr val="494F60"/>
                </a:solidFill>
              </a:rPr>
              <a:t> </a:t>
            </a:r>
            <a:r>
              <a:rPr lang="pt-PT" sz="2200" dirty="0" err="1">
                <a:solidFill>
                  <a:srgbClr val="494F60"/>
                </a:solidFill>
              </a:rPr>
              <a:t>energy</a:t>
            </a:r>
            <a:r>
              <a:rPr lang="pt-PT" sz="2200" dirty="0">
                <a:solidFill>
                  <a:srgbClr val="494F60"/>
                </a:solidFill>
              </a:rPr>
              <a:t> performance </a:t>
            </a:r>
            <a:r>
              <a:rPr lang="pt-PT" sz="2200" dirty="0" err="1">
                <a:solidFill>
                  <a:srgbClr val="494F60"/>
                </a:solidFill>
              </a:rPr>
              <a:t>certificates</a:t>
            </a:r>
            <a:r>
              <a:rPr lang="pt-PT" sz="2200" dirty="0">
                <a:solidFill>
                  <a:srgbClr val="494F60"/>
                </a:solidFill>
              </a:rPr>
              <a:t> </a:t>
            </a:r>
            <a:r>
              <a:rPr lang="pt-PT" sz="2200" dirty="0" err="1">
                <a:solidFill>
                  <a:srgbClr val="494F60"/>
                </a:solidFill>
              </a:rPr>
              <a:t>due</a:t>
            </a:r>
            <a:r>
              <a:rPr lang="pt-PT" sz="2200" dirty="0">
                <a:solidFill>
                  <a:srgbClr val="494F60"/>
                </a:solidFill>
              </a:rPr>
              <a:t> to EU </a:t>
            </a:r>
            <a:r>
              <a:rPr lang="pt-PT" sz="2200" dirty="0" err="1">
                <a:solidFill>
                  <a:srgbClr val="494F60"/>
                </a:solidFill>
              </a:rPr>
              <a:t>directives</a:t>
            </a:r>
            <a:r>
              <a:rPr lang="pt-PT" sz="2200" dirty="0">
                <a:solidFill>
                  <a:srgbClr val="494F60"/>
                </a:solidFill>
              </a:rPr>
              <a:t>: </a:t>
            </a:r>
            <a:r>
              <a:rPr lang="pt-PT" sz="2200" dirty="0" err="1">
                <a:solidFill>
                  <a:srgbClr val="494F60"/>
                </a:solidFill>
              </a:rPr>
              <a:t>energy</a:t>
            </a:r>
            <a:r>
              <a:rPr lang="pt-PT" sz="2200" dirty="0">
                <a:solidFill>
                  <a:srgbClr val="494F60"/>
                </a:solidFill>
              </a:rPr>
              <a:t> performance </a:t>
            </a:r>
            <a:r>
              <a:rPr lang="pt-PT" sz="2200" dirty="0" err="1">
                <a:solidFill>
                  <a:srgbClr val="494F60"/>
                </a:solidFill>
              </a:rPr>
              <a:t>certificates</a:t>
            </a:r>
            <a:r>
              <a:rPr lang="pt-PT" sz="2200" dirty="0">
                <a:solidFill>
                  <a:srgbClr val="494F60"/>
                </a:solidFill>
              </a:rPr>
              <a:t> are </a:t>
            </a:r>
            <a:r>
              <a:rPr lang="pt-PT" sz="2200" dirty="0" err="1">
                <a:solidFill>
                  <a:srgbClr val="494F60"/>
                </a:solidFill>
              </a:rPr>
              <a:t>paid</a:t>
            </a:r>
            <a:r>
              <a:rPr lang="pt-PT" sz="2200" dirty="0">
                <a:solidFill>
                  <a:srgbClr val="494F60"/>
                </a:solidFill>
              </a:rPr>
              <a:t> </a:t>
            </a:r>
            <a:r>
              <a:rPr lang="pt-PT" sz="2200" dirty="0" err="1">
                <a:solidFill>
                  <a:srgbClr val="494F60"/>
                </a:solidFill>
              </a:rPr>
              <a:t>and</a:t>
            </a:r>
            <a:r>
              <a:rPr lang="pt-PT" sz="2200" dirty="0">
                <a:solidFill>
                  <a:srgbClr val="494F60"/>
                </a:solidFill>
              </a:rPr>
              <a:t> </a:t>
            </a:r>
            <a:r>
              <a:rPr lang="pt-PT" sz="2200" dirty="0" err="1">
                <a:solidFill>
                  <a:srgbClr val="494F60"/>
                </a:solidFill>
              </a:rPr>
              <a:t>inspections</a:t>
            </a:r>
            <a:r>
              <a:rPr lang="pt-PT" sz="2200" dirty="0">
                <a:solidFill>
                  <a:srgbClr val="494F60"/>
                </a:solidFill>
              </a:rPr>
              <a:t> are </a:t>
            </a:r>
            <a:r>
              <a:rPr lang="pt-PT" sz="2200" dirty="0" err="1">
                <a:solidFill>
                  <a:srgbClr val="494F60"/>
                </a:solidFill>
              </a:rPr>
              <a:t>required</a:t>
            </a:r>
            <a:endParaRPr lang="pt-PT" sz="2200" dirty="0">
              <a:solidFill>
                <a:srgbClr val="494F60"/>
              </a:solidFill>
            </a:endParaRPr>
          </a:p>
          <a:p>
            <a:pPr lvl="2" algn="just">
              <a:buFont typeface="Wingdings" panose="05000000000000000000" pitchFamily="2" charset="2"/>
              <a:buChar char="ü"/>
            </a:pPr>
            <a:r>
              <a:rPr lang="pt-PT" sz="2200" dirty="0" err="1">
                <a:solidFill>
                  <a:srgbClr val="494F60"/>
                </a:solidFill>
              </a:rPr>
              <a:t>Increase</a:t>
            </a:r>
            <a:r>
              <a:rPr lang="pt-PT" sz="2200" dirty="0">
                <a:solidFill>
                  <a:srgbClr val="494F60"/>
                </a:solidFill>
              </a:rPr>
              <a:t> </a:t>
            </a:r>
            <a:r>
              <a:rPr lang="pt-PT" sz="2200" dirty="0" err="1">
                <a:solidFill>
                  <a:srgbClr val="494F60"/>
                </a:solidFill>
              </a:rPr>
              <a:t>transactions</a:t>
            </a:r>
            <a:r>
              <a:rPr lang="pt-PT" sz="2200" dirty="0">
                <a:solidFill>
                  <a:srgbClr val="494F60"/>
                </a:solidFill>
              </a:rPr>
              <a:t> </a:t>
            </a:r>
            <a:r>
              <a:rPr lang="pt-PT" sz="2200" dirty="0" err="1">
                <a:solidFill>
                  <a:srgbClr val="494F60"/>
                </a:solidFill>
              </a:rPr>
              <a:t>of</a:t>
            </a:r>
            <a:r>
              <a:rPr lang="pt-PT" sz="2200" dirty="0">
                <a:solidFill>
                  <a:srgbClr val="494F60"/>
                </a:solidFill>
              </a:rPr>
              <a:t> </a:t>
            </a:r>
            <a:r>
              <a:rPr lang="pt-PT" sz="2200" dirty="0" err="1">
                <a:solidFill>
                  <a:srgbClr val="494F60"/>
                </a:solidFill>
              </a:rPr>
              <a:t>houses</a:t>
            </a:r>
            <a:r>
              <a:rPr lang="pt-PT" sz="2200" dirty="0">
                <a:solidFill>
                  <a:srgbClr val="494F60"/>
                </a:solidFill>
              </a:rPr>
              <a:t> </a:t>
            </a:r>
            <a:r>
              <a:rPr lang="pt-PT" sz="2200" dirty="0" err="1">
                <a:solidFill>
                  <a:srgbClr val="494F60"/>
                </a:solidFill>
              </a:rPr>
              <a:t>and</a:t>
            </a:r>
            <a:r>
              <a:rPr lang="pt-PT" sz="2200" dirty="0">
                <a:solidFill>
                  <a:srgbClr val="494F60"/>
                </a:solidFill>
              </a:rPr>
              <a:t> do </a:t>
            </a:r>
            <a:r>
              <a:rPr lang="pt-PT" sz="2200" dirty="0" err="1">
                <a:solidFill>
                  <a:srgbClr val="494F60"/>
                </a:solidFill>
              </a:rPr>
              <a:t>not</a:t>
            </a:r>
            <a:r>
              <a:rPr lang="pt-PT" sz="2200" dirty="0">
                <a:solidFill>
                  <a:srgbClr val="494F60"/>
                </a:solidFill>
              </a:rPr>
              <a:t> </a:t>
            </a:r>
            <a:r>
              <a:rPr lang="pt-PT" sz="2200" dirty="0" err="1">
                <a:solidFill>
                  <a:srgbClr val="494F60"/>
                </a:solidFill>
              </a:rPr>
              <a:t>involve</a:t>
            </a:r>
            <a:r>
              <a:rPr lang="pt-PT" sz="2200" dirty="0">
                <a:solidFill>
                  <a:srgbClr val="494F60"/>
                </a:solidFill>
              </a:rPr>
              <a:t> </a:t>
            </a:r>
            <a:r>
              <a:rPr lang="pt-PT" sz="2200" dirty="0" err="1">
                <a:solidFill>
                  <a:srgbClr val="494F60"/>
                </a:solidFill>
              </a:rPr>
              <a:t>any</a:t>
            </a:r>
            <a:r>
              <a:rPr lang="pt-PT" sz="2200" dirty="0">
                <a:solidFill>
                  <a:srgbClr val="494F60"/>
                </a:solidFill>
              </a:rPr>
              <a:t> </a:t>
            </a:r>
            <a:r>
              <a:rPr lang="pt-PT" sz="2200" dirty="0" err="1">
                <a:solidFill>
                  <a:srgbClr val="494F60"/>
                </a:solidFill>
              </a:rPr>
              <a:t>obligations</a:t>
            </a:r>
            <a:r>
              <a:rPr lang="pt-PT" sz="2200" dirty="0">
                <a:solidFill>
                  <a:srgbClr val="494F60"/>
                </a:solidFill>
              </a:rPr>
              <a:t> </a:t>
            </a:r>
            <a:r>
              <a:rPr lang="pt-PT" sz="2200" dirty="0" err="1">
                <a:solidFill>
                  <a:srgbClr val="494F60"/>
                </a:solidFill>
              </a:rPr>
              <a:t>of</a:t>
            </a:r>
            <a:r>
              <a:rPr lang="pt-PT" sz="2200" dirty="0">
                <a:solidFill>
                  <a:srgbClr val="494F60"/>
                </a:solidFill>
              </a:rPr>
              <a:t> </a:t>
            </a:r>
            <a:r>
              <a:rPr lang="pt-PT" sz="2200" dirty="0" err="1">
                <a:solidFill>
                  <a:srgbClr val="494F60"/>
                </a:solidFill>
              </a:rPr>
              <a:t>performing</a:t>
            </a:r>
            <a:r>
              <a:rPr lang="pt-PT" sz="2200" dirty="0">
                <a:solidFill>
                  <a:srgbClr val="494F60"/>
                </a:solidFill>
              </a:rPr>
              <a:t> </a:t>
            </a:r>
            <a:r>
              <a:rPr lang="pt-PT" sz="2200" dirty="0" err="1">
                <a:solidFill>
                  <a:srgbClr val="494F60"/>
                </a:solidFill>
              </a:rPr>
              <a:t>works</a:t>
            </a:r>
            <a:r>
              <a:rPr lang="pt-PT" sz="2200" dirty="0">
                <a:solidFill>
                  <a:srgbClr val="494F60"/>
                </a:solidFill>
              </a:rPr>
              <a:t> to </a:t>
            </a:r>
            <a:r>
              <a:rPr lang="pt-PT" sz="2200" dirty="0" err="1">
                <a:solidFill>
                  <a:srgbClr val="494F60"/>
                </a:solidFill>
              </a:rPr>
              <a:t>enhance</a:t>
            </a:r>
            <a:r>
              <a:rPr lang="pt-PT" sz="2200" dirty="0">
                <a:solidFill>
                  <a:srgbClr val="494F60"/>
                </a:solidFill>
              </a:rPr>
              <a:t> </a:t>
            </a:r>
            <a:r>
              <a:rPr lang="pt-PT" sz="2200" dirty="0" err="1">
                <a:solidFill>
                  <a:srgbClr val="494F60"/>
                </a:solidFill>
              </a:rPr>
              <a:t>energetic</a:t>
            </a:r>
            <a:r>
              <a:rPr lang="pt-PT" sz="2200" dirty="0">
                <a:solidFill>
                  <a:srgbClr val="494F60"/>
                </a:solidFill>
              </a:rPr>
              <a:t> </a:t>
            </a:r>
            <a:r>
              <a:rPr lang="pt-PT" sz="2200" dirty="0" err="1">
                <a:solidFill>
                  <a:srgbClr val="494F60"/>
                </a:solidFill>
              </a:rPr>
              <a:t>efficiency</a:t>
            </a:r>
            <a:r>
              <a:rPr lang="pt-PT" sz="2200" dirty="0">
                <a:solidFill>
                  <a:srgbClr val="494F60"/>
                </a:solidFill>
              </a:rPr>
              <a:t>) </a:t>
            </a:r>
          </a:p>
        </p:txBody>
      </p:sp>
    </p:spTree>
    <p:extLst>
      <p:ext uri="{BB962C8B-B14F-4D97-AF65-F5344CB8AC3E}">
        <p14:creationId xmlns:p14="http://schemas.microsoft.com/office/powerpoint/2010/main" val="449898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9">
            <a:extLst>
              <a:ext uri="{FF2B5EF4-FFF2-40B4-BE49-F238E27FC236}">
                <a16:creationId xmlns:a16="http://schemas.microsoft.com/office/drawing/2014/main" id="{E8A39E39-2103-433B-843D-CFC7AFC9AC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4886" y="6561138"/>
            <a:ext cx="7620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0">
            <a:extLst>
              <a:ext uri="{FF2B5EF4-FFF2-40B4-BE49-F238E27FC236}">
                <a16:creationId xmlns:a16="http://schemas.microsoft.com/office/drawing/2014/main" id="{403C4C43-C33F-43D9-BB40-9798432650C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006169" y="6654800"/>
            <a:ext cx="14478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Box 17">
            <a:extLst>
              <a:ext uri="{FF2B5EF4-FFF2-40B4-BE49-F238E27FC236}">
                <a16:creationId xmlns:a16="http://schemas.microsoft.com/office/drawing/2014/main" id="{0FF3E139-E19B-479B-89B9-9EB70C7A7DFF}"/>
              </a:ext>
            </a:extLst>
          </p:cNvPr>
          <p:cNvSpPr txBox="1">
            <a:spLocks noChangeArrowheads="1"/>
          </p:cNvSpPr>
          <p:nvPr/>
        </p:nvSpPr>
        <p:spPr bwMode="auto">
          <a:xfrm>
            <a:off x="963613" y="1844675"/>
            <a:ext cx="8670925" cy="3359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pPr algn="ctr"/>
            <a:r>
              <a:rPr lang="pt-PT" altLang="pt-PT" sz="3600" b="1" dirty="0">
                <a:solidFill>
                  <a:srgbClr val="494F60"/>
                </a:solidFill>
              </a:rPr>
              <a:t>Obrigado!</a:t>
            </a:r>
          </a:p>
          <a:p>
            <a:pPr algn="ctr"/>
            <a:endParaRPr lang="pt-PT" altLang="pt-PT" sz="3600" b="1" dirty="0">
              <a:solidFill>
                <a:srgbClr val="494F60"/>
              </a:solidFill>
            </a:endParaRPr>
          </a:p>
          <a:p>
            <a:pPr algn="ctr" eaLnBrk="1" hangingPunct="1">
              <a:lnSpc>
                <a:spcPct val="150000"/>
              </a:lnSpc>
            </a:pPr>
            <a:r>
              <a:rPr lang="pt-PT" altLang="pt-PT" sz="2400" dirty="0">
                <a:solidFill>
                  <a:srgbClr val="494F60"/>
                </a:solidFill>
              </a:rPr>
              <a:t>www.joaotiagosilveira.org</a:t>
            </a:r>
          </a:p>
          <a:p>
            <a:pPr algn="ctr" eaLnBrk="1" hangingPunct="1">
              <a:lnSpc>
                <a:spcPct val="150000"/>
              </a:lnSpc>
            </a:pPr>
            <a:r>
              <a:rPr lang="pt-PT" altLang="pt-PT" sz="2400" dirty="0">
                <a:solidFill>
                  <a:srgbClr val="494F60"/>
                </a:solidFill>
              </a:rPr>
              <a:t>joao.tiago.silveira@mlgts.pt</a:t>
            </a:r>
          </a:p>
          <a:p>
            <a:pPr algn="ctr" eaLnBrk="1" hangingPunct="1">
              <a:lnSpc>
                <a:spcPct val="150000"/>
              </a:lnSpc>
            </a:pPr>
            <a:r>
              <a:rPr lang="pt-PT" altLang="pt-PT" sz="2400" dirty="0">
                <a:solidFill>
                  <a:srgbClr val="494F60"/>
                </a:solidFill>
              </a:rPr>
              <a:t>joao.tiago.silveira@gmail.com</a:t>
            </a:r>
          </a:p>
          <a:p>
            <a:pPr algn="ctr" eaLnBrk="1" hangingPunct="1">
              <a:lnSpc>
                <a:spcPct val="150000"/>
              </a:lnSpc>
            </a:pPr>
            <a:r>
              <a:rPr lang="pt-PT" altLang="pt-PT" sz="2400" dirty="0">
                <a:solidFill>
                  <a:srgbClr val="494F60"/>
                </a:solidFill>
              </a:rPr>
              <a:t>joaotiagosilveira@fd.ulisboa.pt</a:t>
            </a:r>
          </a:p>
        </p:txBody>
      </p:sp>
      <p:pic>
        <p:nvPicPr>
          <p:cNvPr id="2055" name="Picture 19" descr="logo-ICJP-CIDP.png">
            <a:extLst>
              <a:ext uri="{FF2B5EF4-FFF2-40B4-BE49-F238E27FC236}">
                <a16:creationId xmlns:a16="http://schemas.microsoft.com/office/drawing/2014/main" id="{AC4389E4-7A0B-4E4B-8676-8EDBE64F7E9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3982" y="6323013"/>
            <a:ext cx="54705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1259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C3AE9E6-5AAE-464C-BB75-3701B180E285}"/>
              </a:ext>
            </a:extLst>
          </p:cNvPr>
          <p:cNvSpPr/>
          <p:nvPr/>
        </p:nvSpPr>
        <p:spPr>
          <a:xfrm>
            <a:off x="0" y="3175"/>
            <a:ext cx="10691813" cy="7559675"/>
          </a:xfrm>
          <a:prstGeom prst="rect">
            <a:avLst/>
          </a:prstGeom>
          <a:solidFill>
            <a:srgbClr val="494F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dirty="0"/>
          </a:p>
        </p:txBody>
      </p:sp>
      <p:cxnSp>
        <p:nvCxnSpPr>
          <p:cNvPr id="17" name="Straight Connector 16">
            <a:extLst>
              <a:ext uri="{FF2B5EF4-FFF2-40B4-BE49-F238E27FC236}">
                <a16:creationId xmlns:a16="http://schemas.microsoft.com/office/drawing/2014/main" id="{3D529256-2CA5-42A5-ACDA-881871E4581F}"/>
              </a:ext>
            </a:extLst>
          </p:cNvPr>
          <p:cNvCxnSpPr/>
          <p:nvPr/>
        </p:nvCxnSpPr>
        <p:spPr>
          <a:xfrm>
            <a:off x="1060450" y="7124700"/>
            <a:ext cx="1974850" cy="0"/>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DEFF26CD-5882-445D-B0F8-877FFEB74985}"/>
              </a:ext>
            </a:extLst>
          </p:cNvPr>
          <p:cNvCxnSpPr/>
          <p:nvPr/>
        </p:nvCxnSpPr>
        <p:spPr>
          <a:xfrm>
            <a:off x="3316288" y="7124700"/>
            <a:ext cx="6819900" cy="0"/>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3077" name="TextBox 25">
            <a:extLst>
              <a:ext uri="{FF2B5EF4-FFF2-40B4-BE49-F238E27FC236}">
                <a16:creationId xmlns:a16="http://schemas.microsoft.com/office/drawing/2014/main" id="{A98A330D-4346-4555-9448-9B6E7A139270}"/>
              </a:ext>
            </a:extLst>
          </p:cNvPr>
          <p:cNvSpPr txBox="1">
            <a:spLocks noChangeArrowheads="1"/>
          </p:cNvSpPr>
          <p:nvPr/>
        </p:nvSpPr>
        <p:spPr bwMode="auto">
          <a:xfrm>
            <a:off x="957263" y="1487488"/>
            <a:ext cx="91789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r>
              <a:rPr lang="pt-BR" altLang="pt-PT" sz="3200" b="1" dirty="0">
                <a:solidFill>
                  <a:schemeClr val="bg1"/>
                </a:solidFill>
              </a:rPr>
              <a:t>Summary</a:t>
            </a:r>
            <a:endParaRPr lang="en-US" altLang="pt-PT" sz="3200" b="1" dirty="0">
              <a:solidFill>
                <a:schemeClr val="bg1"/>
              </a:solidFill>
            </a:endParaRPr>
          </a:p>
        </p:txBody>
      </p:sp>
      <p:cxnSp>
        <p:nvCxnSpPr>
          <p:cNvPr id="27" name="Straight Connector 26">
            <a:extLst>
              <a:ext uri="{FF2B5EF4-FFF2-40B4-BE49-F238E27FC236}">
                <a16:creationId xmlns:a16="http://schemas.microsoft.com/office/drawing/2014/main" id="{A10D2E8B-9E73-47CA-82FE-BB05DE4B81BB}"/>
              </a:ext>
            </a:extLst>
          </p:cNvPr>
          <p:cNvCxnSpPr/>
          <p:nvPr/>
        </p:nvCxnSpPr>
        <p:spPr>
          <a:xfrm>
            <a:off x="1060450" y="2051050"/>
            <a:ext cx="455613" cy="0"/>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16" name="Rectangle 15">
            <a:extLst>
              <a:ext uri="{FF2B5EF4-FFF2-40B4-BE49-F238E27FC236}">
                <a16:creationId xmlns:a16="http://schemas.microsoft.com/office/drawing/2014/main" id="{3E19FB80-7EE3-4CD9-BEFE-1A395620600D}"/>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sp>
        <p:nvSpPr>
          <p:cNvPr id="18" name="Rectangle 17">
            <a:extLst>
              <a:ext uri="{FF2B5EF4-FFF2-40B4-BE49-F238E27FC236}">
                <a16:creationId xmlns:a16="http://schemas.microsoft.com/office/drawing/2014/main" id="{75B56799-56C9-4AEF-B7F7-C467D7FAE7C6}"/>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pic>
        <p:nvPicPr>
          <p:cNvPr id="3081" name="Picture 10" descr="logo-ICJP-CIDP.png">
            <a:extLst>
              <a:ext uri="{FF2B5EF4-FFF2-40B4-BE49-F238E27FC236}">
                <a16:creationId xmlns:a16="http://schemas.microsoft.com/office/drawing/2014/main" id="{A3E08F3B-1CB4-4D9F-AA78-538FA1E54F2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0450" y="374650"/>
            <a:ext cx="32448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id="{FB941C15-2694-41DA-A3A8-5052D1E32762}"/>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15" name="Rectangle 21">
            <a:extLst>
              <a:ext uri="{FF2B5EF4-FFF2-40B4-BE49-F238E27FC236}">
                <a16:creationId xmlns:a16="http://schemas.microsoft.com/office/drawing/2014/main" id="{8BEE34FF-FBC3-4720-9A28-D4E90B25500B}"/>
              </a:ext>
            </a:extLst>
          </p:cNvPr>
          <p:cNvSpPr>
            <a:spLocks noGrp="1" noChangeArrowheads="1"/>
          </p:cNvSpPr>
          <p:nvPr>
            <p:ph idx="1"/>
          </p:nvPr>
        </p:nvSpPr>
        <p:spPr>
          <a:xfrm>
            <a:off x="534988" y="2402236"/>
            <a:ext cx="9618662" cy="4354163"/>
          </a:xfrm>
        </p:spPr>
        <p:txBody>
          <a:bodyPr/>
          <a:lstStyle/>
          <a:p>
            <a:pPr marL="0" indent="0" algn="just" eaLnBrk="1" hangingPunct="1">
              <a:lnSpc>
                <a:spcPct val="150000"/>
              </a:lnSpc>
              <a:buNone/>
              <a:defRPr/>
            </a:pPr>
            <a:endParaRPr lang="pt-PT" altLang="pt-PT" sz="2400" b="1" dirty="0">
              <a:solidFill>
                <a:schemeClr val="bg1"/>
              </a:solidFill>
            </a:endParaRPr>
          </a:p>
          <a:p>
            <a:pPr marL="0" indent="0" algn="just" eaLnBrk="1" hangingPunct="1">
              <a:lnSpc>
                <a:spcPct val="150000"/>
              </a:lnSpc>
              <a:buNone/>
              <a:defRPr/>
            </a:pPr>
            <a:r>
              <a:rPr lang="pt-PT" altLang="pt-PT" sz="2400" b="1" dirty="0">
                <a:solidFill>
                  <a:schemeClr val="bg1"/>
                </a:solidFill>
              </a:rPr>
              <a:t>1. Artificial </a:t>
            </a:r>
            <a:r>
              <a:rPr lang="pt-PT" altLang="pt-PT" sz="2400" b="1" dirty="0" err="1">
                <a:solidFill>
                  <a:schemeClr val="bg1"/>
                </a:solidFill>
              </a:rPr>
              <a:t>Intelligence</a:t>
            </a:r>
            <a:r>
              <a:rPr lang="pt-PT" altLang="pt-PT" sz="2400" b="1" dirty="0">
                <a:solidFill>
                  <a:schemeClr val="bg1"/>
                </a:solidFill>
              </a:rPr>
              <a:t> </a:t>
            </a:r>
            <a:r>
              <a:rPr lang="pt-PT" altLang="pt-PT" sz="2400" b="1" dirty="0" err="1">
                <a:solidFill>
                  <a:schemeClr val="bg1"/>
                </a:solidFill>
              </a:rPr>
              <a:t>and</a:t>
            </a:r>
            <a:r>
              <a:rPr lang="pt-PT" altLang="pt-PT" sz="2400" b="1" dirty="0">
                <a:solidFill>
                  <a:schemeClr val="bg1"/>
                </a:solidFill>
              </a:rPr>
              <a:t> </a:t>
            </a:r>
            <a:r>
              <a:rPr lang="pt-PT" altLang="pt-PT" sz="2400" b="1" dirty="0" err="1">
                <a:solidFill>
                  <a:schemeClr val="bg1"/>
                </a:solidFill>
              </a:rPr>
              <a:t>law</a:t>
            </a:r>
            <a:r>
              <a:rPr lang="pt-PT" altLang="pt-PT" sz="2400" b="1" dirty="0">
                <a:solidFill>
                  <a:schemeClr val="bg1"/>
                </a:solidFill>
              </a:rPr>
              <a:t>: Is artificial </a:t>
            </a:r>
            <a:r>
              <a:rPr lang="pt-PT" altLang="pt-PT" sz="2400" b="1" dirty="0" err="1">
                <a:solidFill>
                  <a:schemeClr val="bg1"/>
                </a:solidFill>
              </a:rPr>
              <a:t>intelligence</a:t>
            </a:r>
            <a:r>
              <a:rPr lang="pt-PT" altLang="pt-PT" sz="2400" b="1" dirty="0">
                <a:solidFill>
                  <a:schemeClr val="bg1"/>
                </a:solidFill>
              </a:rPr>
              <a:t> </a:t>
            </a:r>
            <a:r>
              <a:rPr lang="pt-PT" altLang="pt-PT" sz="2400" b="1" dirty="0" err="1">
                <a:solidFill>
                  <a:schemeClr val="bg1"/>
                </a:solidFill>
              </a:rPr>
              <a:t>already</a:t>
            </a:r>
            <a:r>
              <a:rPr lang="pt-PT" altLang="pt-PT" sz="2400" b="1" dirty="0">
                <a:solidFill>
                  <a:schemeClr val="bg1"/>
                </a:solidFill>
              </a:rPr>
              <a:t> </a:t>
            </a:r>
            <a:r>
              <a:rPr lang="pt-PT" altLang="pt-PT" sz="2400" b="1" dirty="0" err="1">
                <a:solidFill>
                  <a:schemeClr val="bg1"/>
                </a:solidFill>
              </a:rPr>
              <a:t>used</a:t>
            </a:r>
            <a:r>
              <a:rPr lang="pt-PT" altLang="pt-PT" sz="2400" b="1" dirty="0">
                <a:solidFill>
                  <a:schemeClr val="bg1"/>
                </a:solidFill>
              </a:rPr>
              <a:t> in </a:t>
            </a:r>
            <a:r>
              <a:rPr lang="pt-PT" altLang="pt-PT" sz="2400" b="1" dirty="0" err="1">
                <a:solidFill>
                  <a:schemeClr val="bg1"/>
                </a:solidFill>
              </a:rPr>
              <a:t>the</a:t>
            </a:r>
            <a:r>
              <a:rPr lang="pt-PT" altLang="pt-PT" sz="2400" b="1" dirty="0">
                <a:solidFill>
                  <a:schemeClr val="bg1"/>
                </a:solidFill>
              </a:rPr>
              <a:t> legal arena?</a:t>
            </a:r>
          </a:p>
          <a:p>
            <a:pPr marL="0" indent="0" algn="just">
              <a:lnSpc>
                <a:spcPct val="150000"/>
              </a:lnSpc>
              <a:buNone/>
              <a:defRPr/>
            </a:pPr>
            <a:r>
              <a:rPr lang="pt-PT" altLang="pt-PT" sz="2400" b="1" dirty="0">
                <a:solidFill>
                  <a:schemeClr val="bg1"/>
                </a:solidFill>
              </a:rPr>
              <a:t>2. Artificial </a:t>
            </a:r>
            <a:r>
              <a:rPr lang="pt-PT" altLang="pt-PT" sz="2400" b="1" dirty="0" err="1">
                <a:solidFill>
                  <a:schemeClr val="bg1"/>
                </a:solidFill>
              </a:rPr>
              <a:t>Intelligence</a:t>
            </a:r>
            <a:r>
              <a:rPr lang="pt-PT" altLang="pt-PT" sz="2400" b="1" dirty="0">
                <a:solidFill>
                  <a:schemeClr val="bg1"/>
                </a:solidFill>
              </a:rPr>
              <a:t> </a:t>
            </a:r>
            <a:r>
              <a:rPr lang="pt-PT" altLang="pt-PT" sz="2400" b="1" dirty="0" err="1">
                <a:solidFill>
                  <a:schemeClr val="bg1"/>
                </a:solidFill>
              </a:rPr>
              <a:t>and</a:t>
            </a:r>
            <a:r>
              <a:rPr lang="pt-PT" altLang="pt-PT" sz="2400" b="1" dirty="0">
                <a:solidFill>
                  <a:schemeClr val="bg1"/>
                </a:solidFill>
              </a:rPr>
              <a:t> </a:t>
            </a:r>
            <a:r>
              <a:rPr lang="pt-PT" altLang="pt-PT" sz="2400" b="1" dirty="0" err="1">
                <a:solidFill>
                  <a:schemeClr val="bg1"/>
                </a:solidFill>
              </a:rPr>
              <a:t>legislative</a:t>
            </a:r>
            <a:r>
              <a:rPr lang="pt-PT" altLang="pt-PT" sz="2400" b="1" dirty="0">
                <a:solidFill>
                  <a:schemeClr val="bg1"/>
                </a:solidFill>
              </a:rPr>
              <a:t> </a:t>
            </a:r>
            <a:r>
              <a:rPr lang="pt-PT" altLang="pt-PT" sz="2400" b="1" dirty="0" err="1">
                <a:solidFill>
                  <a:schemeClr val="bg1"/>
                </a:solidFill>
              </a:rPr>
              <a:t>impact</a:t>
            </a:r>
            <a:r>
              <a:rPr lang="pt-PT" altLang="pt-PT" sz="2400" b="1" dirty="0">
                <a:solidFill>
                  <a:schemeClr val="bg1"/>
                </a:solidFill>
              </a:rPr>
              <a:t> </a:t>
            </a:r>
            <a:r>
              <a:rPr lang="pt-PT" altLang="pt-PT" sz="2400" b="1" dirty="0" err="1">
                <a:solidFill>
                  <a:schemeClr val="bg1"/>
                </a:solidFill>
              </a:rPr>
              <a:t>assessment</a:t>
            </a:r>
            <a:endParaRPr lang="pt-PT" altLang="pt-PT" sz="2400" b="1" dirty="0">
              <a:solidFill>
                <a:schemeClr val="bg1"/>
              </a:solidFill>
            </a:endParaRPr>
          </a:p>
          <a:p>
            <a:pPr marL="0" indent="0" algn="just" eaLnBrk="1" hangingPunct="1">
              <a:lnSpc>
                <a:spcPct val="150000"/>
              </a:lnSpc>
              <a:buNone/>
              <a:defRPr/>
            </a:pPr>
            <a:r>
              <a:rPr lang="pt-PT" altLang="pt-PT" sz="2400" b="1" dirty="0">
                <a:solidFill>
                  <a:schemeClr val="bg1"/>
                </a:solidFill>
              </a:rPr>
              <a:t>3. </a:t>
            </a:r>
            <a:r>
              <a:rPr lang="pt-PT" altLang="pt-PT" sz="2400" b="1" dirty="0" err="1">
                <a:solidFill>
                  <a:schemeClr val="bg1"/>
                </a:solidFill>
              </a:rPr>
              <a:t>Other</a:t>
            </a:r>
            <a:r>
              <a:rPr lang="pt-PT" altLang="pt-PT" sz="2400" b="1" dirty="0">
                <a:solidFill>
                  <a:schemeClr val="bg1"/>
                </a:solidFill>
              </a:rPr>
              <a:t> IT </a:t>
            </a:r>
            <a:r>
              <a:rPr lang="pt-PT" altLang="pt-PT" sz="2400" b="1" dirty="0" err="1">
                <a:solidFill>
                  <a:schemeClr val="bg1"/>
                </a:solidFill>
              </a:rPr>
              <a:t>tools</a:t>
            </a:r>
            <a:r>
              <a:rPr lang="pt-PT" altLang="pt-PT" sz="2400" b="1" dirty="0">
                <a:solidFill>
                  <a:schemeClr val="bg1"/>
                </a:solidFill>
              </a:rPr>
              <a:t> for </a:t>
            </a:r>
            <a:r>
              <a:rPr lang="pt-PT" altLang="pt-PT" sz="2400" b="1" dirty="0" err="1">
                <a:solidFill>
                  <a:schemeClr val="bg1"/>
                </a:solidFill>
              </a:rPr>
              <a:t>better</a:t>
            </a:r>
            <a:r>
              <a:rPr lang="pt-PT" altLang="pt-PT" sz="2400" b="1" dirty="0">
                <a:solidFill>
                  <a:schemeClr val="bg1"/>
                </a:solidFill>
              </a:rPr>
              <a:t> </a:t>
            </a:r>
            <a:r>
              <a:rPr lang="pt-PT" altLang="pt-PT" sz="2400" b="1" dirty="0" err="1">
                <a:solidFill>
                  <a:schemeClr val="bg1"/>
                </a:solidFill>
              </a:rPr>
              <a:t>regulation</a:t>
            </a:r>
            <a:endParaRPr lang="pt-PT" altLang="pt-PT" sz="2400" b="1" dirty="0">
              <a:solidFill>
                <a:schemeClr val="bg1"/>
              </a:solidFill>
            </a:endParaRPr>
          </a:p>
          <a:p>
            <a:pPr marL="0" indent="0" algn="just" eaLnBrk="1" hangingPunct="1">
              <a:lnSpc>
                <a:spcPct val="150000"/>
              </a:lnSpc>
              <a:buNone/>
              <a:defRPr/>
            </a:pPr>
            <a:r>
              <a:rPr lang="pt-PT" altLang="pt-PT" sz="2400" b="1" dirty="0">
                <a:solidFill>
                  <a:schemeClr val="bg1"/>
                </a:solidFill>
              </a:rPr>
              <a:t>4. </a:t>
            </a:r>
            <a:r>
              <a:rPr lang="pt-PT" altLang="pt-PT" sz="2400" b="1" dirty="0" err="1">
                <a:solidFill>
                  <a:schemeClr val="bg1"/>
                </a:solidFill>
              </a:rPr>
              <a:t>Other</a:t>
            </a:r>
            <a:r>
              <a:rPr lang="pt-PT" altLang="pt-PT" sz="2400" b="1" dirty="0">
                <a:solidFill>
                  <a:schemeClr val="bg1"/>
                </a:solidFill>
              </a:rPr>
              <a:t> </a:t>
            </a:r>
            <a:r>
              <a:rPr lang="pt-PT" altLang="pt-PT" sz="2400" b="1" dirty="0" err="1">
                <a:solidFill>
                  <a:schemeClr val="bg1"/>
                </a:solidFill>
              </a:rPr>
              <a:t>better</a:t>
            </a:r>
            <a:r>
              <a:rPr lang="pt-PT" altLang="pt-PT" sz="2400" b="1" dirty="0">
                <a:solidFill>
                  <a:schemeClr val="bg1"/>
                </a:solidFill>
              </a:rPr>
              <a:t> </a:t>
            </a:r>
            <a:r>
              <a:rPr lang="pt-PT" altLang="pt-PT" sz="2400" b="1" dirty="0" err="1">
                <a:solidFill>
                  <a:schemeClr val="bg1"/>
                </a:solidFill>
              </a:rPr>
              <a:t>regulation</a:t>
            </a:r>
            <a:r>
              <a:rPr lang="pt-PT" altLang="pt-PT" sz="2400" b="1" dirty="0">
                <a:solidFill>
                  <a:schemeClr val="bg1"/>
                </a:solidFill>
              </a:rPr>
              <a:t> </a:t>
            </a:r>
            <a:r>
              <a:rPr lang="pt-PT" altLang="pt-PT" sz="2400" b="1" dirty="0" err="1">
                <a:solidFill>
                  <a:schemeClr val="bg1"/>
                </a:solidFill>
              </a:rPr>
              <a:t>issues</a:t>
            </a:r>
            <a:r>
              <a:rPr lang="pt-PT" altLang="pt-PT" sz="2400" b="1" dirty="0">
                <a:solidFill>
                  <a:schemeClr val="bg1"/>
                </a:solidFill>
              </a:rPr>
              <a:t> </a:t>
            </a:r>
          </a:p>
          <a:p>
            <a:pPr marL="447675" lvl="1" indent="0" algn="just" eaLnBrk="1" hangingPunct="1">
              <a:lnSpc>
                <a:spcPct val="150000"/>
              </a:lnSpc>
              <a:buFont typeface="Symbol" panose="05050102010706020507" pitchFamily="18" charset="2"/>
              <a:buNone/>
              <a:defRPr/>
            </a:pPr>
            <a:endParaRPr lang="pt-PT" altLang="pt-PT" sz="18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0FDDDC44-7BEA-40CB-9265-4511E4E84EB9}"/>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37C0BB6-058F-420A-87B4-858272770AF9}"/>
              </a:ext>
            </a:extLst>
          </p:cNvPr>
          <p:cNvCxnSpPr/>
          <p:nvPr/>
        </p:nvCxnSpPr>
        <p:spPr>
          <a:xfrm>
            <a:off x="3035300" y="7124700"/>
            <a:ext cx="681990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4100" name="TextBox 11">
            <a:extLst>
              <a:ext uri="{FF2B5EF4-FFF2-40B4-BE49-F238E27FC236}">
                <a16:creationId xmlns:a16="http://schemas.microsoft.com/office/drawing/2014/main" id="{39CA785C-A7FB-40CD-9AB1-61790D8FE085}"/>
              </a:ext>
            </a:extLst>
          </p:cNvPr>
          <p:cNvSpPr txBox="1">
            <a:spLocks noChangeArrowheads="1"/>
          </p:cNvSpPr>
          <p:nvPr/>
        </p:nvSpPr>
        <p:spPr bwMode="auto">
          <a:xfrm>
            <a:off x="877107" y="1487488"/>
            <a:ext cx="91789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r>
              <a:rPr lang="pt-BR" altLang="pt-PT" sz="2600" b="1" dirty="0">
                <a:solidFill>
                  <a:srgbClr val="494F60"/>
                </a:solidFill>
              </a:rPr>
              <a:t>1. Is artificial intelligence already used in the legal arena?</a:t>
            </a:r>
            <a:endParaRPr lang="en-US" altLang="pt-PT" sz="2600" b="1" dirty="0">
              <a:solidFill>
                <a:srgbClr val="494F60"/>
              </a:solidFill>
            </a:endParaRPr>
          </a:p>
        </p:txBody>
      </p:sp>
      <p:cxnSp>
        <p:nvCxnSpPr>
          <p:cNvPr id="13" name="Straight Connector 12">
            <a:extLst>
              <a:ext uri="{FF2B5EF4-FFF2-40B4-BE49-F238E27FC236}">
                <a16:creationId xmlns:a16="http://schemas.microsoft.com/office/drawing/2014/main" id="{E14FADF2-B33B-477D-8437-11EE7BBD4D8E}"/>
              </a:ext>
            </a:extLst>
          </p:cNvPr>
          <p:cNvCxnSpPr/>
          <p:nvPr/>
        </p:nvCxnSpPr>
        <p:spPr>
          <a:xfrm>
            <a:off x="1060450" y="2051050"/>
            <a:ext cx="455613"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2" name="Rectangle 21">
            <a:extLst>
              <a:ext uri="{FF2B5EF4-FFF2-40B4-BE49-F238E27FC236}">
                <a16:creationId xmlns:a16="http://schemas.microsoft.com/office/drawing/2014/main" id="{16F514CF-08A7-4B78-B0FB-DAAD6FBF91F0}"/>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sp>
        <p:nvSpPr>
          <p:cNvPr id="23" name="Rectangle 22">
            <a:extLst>
              <a:ext uri="{FF2B5EF4-FFF2-40B4-BE49-F238E27FC236}">
                <a16:creationId xmlns:a16="http://schemas.microsoft.com/office/drawing/2014/main" id="{D9959F6D-19CA-4D0B-B7C6-24DA2125AE04}"/>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pic>
        <p:nvPicPr>
          <p:cNvPr id="4104" name="Picture 8" descr="logo-ICJP-CIDP.png">
            <a:extLst>
              <a:ext uri="{FF2B5EF4-FFF2-40B4-BE49-F238E27FC236}">
                <a16:creationId xmlns:a16="http://schemas.microsoft.com/office/drawing/2014/main" id="{87EE3D66-8756-4DA6-83B3-6DA6364B44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0450" y="374650"/>
            <a:ext cx="32448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id="{2331185D-24E0-4784-990A-184E85DB1EC8}"/>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4106" name="TextBox 14">
            <a:extLst>
              <a:ext uri="{FF2B5EF4-FFF2-40B4-BE49-F238E27FC236}">
                <a16:creationId xmlns:a16="http://schemas.microsoft.com/office/drawing/2014/main" id="{D0CDC172-3943-4A1B-B6C1-CA2972AB4307}"/>
              </a:ext>
            </a:extLst>
          </p:cNvPr>
          <p:cNvSpPr txBox="1">
            <a:spLocks noChangeArrowheads="1"/>
          </p:cNvSpPr>
          <p:nvPr/>
        </p:nvSpPr>
        <p:spPr bwMode="auto">
          <a:xfrm>
            <a:off x="5365750" y="533400"/>
            <a:ext cx="4770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pPr algn="ctr"/>
            <a:r>
              <a:rPr lang="pt-BR" altLang="pt-PT" sz="2400" b="1" dirty="0">
                <a:solidFill>
                  <a:srgbClr val="C0C0C0"/>
                </a:solidFill>
              </a:rPr>
              <a:t>Artificial Intelligence and law</a:t>
            </a:r>
          </a:p>
        </p:txBody>
      </p:sp>
      <p:sp>
        <p:nvSpPr>
          <p:cNvPr id="12" name="Rectangle 21">
            <a:extLst>
              <a:ext uri="{FF2B5EF4-FFF2-40B4-BE49-F238E27FC236}">
                <a16:creationId xmlns:a16="http://schemas.microsoft.com/office/drawing/2014/main" id="{C5358112-AC25-4E40-894C-0F63151A5F4B}"/>
              </a:ext>
            </a:extLst>
          </p:cNvPr>
          <p:cNvSpPr>
            <a:spLocks noGrp="1" noChangeArrowheads="1"/>
          </p:cNvSpPr>
          <p:nvPr>
            <p:ph idx="1"/>
          </p:nvPr>
        </p:nvSpPr>
        <p:spPr>
          <a:xfrm>
            <a:off x="534988" y="2122488"/>
            <a:ext cx="9618662" cy="4633911"/>
          </a:xfrm>
        </p:spPr>
        <p:txBody>
          <a:bodyPr/>
          <a:lstStyle/>
          <a:p>
            <a:pPr marL="0" lvl="2" indent="0" algn="just">
              <a:spcBef>
                <a:spcPts val="0"/>
              </a:spcBef>
              <a:spcAft>
                <a:spcPts val="1200"/>
              </a:spcAft>
              <a:buNone/>
              <a:defRPr/>
            </a:pPr>
            <a:r>
              <a:rPr lang="en-US" sz="2600" dirty="0">
                <a:solidFill>
                  <a:srgbClr val="494F60"/>
                </a:solidFill>
              </a:rPr>
              <a:t>Current challenges for legal activities</a:t>
            </a:r>
            <a:r>
              <a:rPr lang="pt-BR" sz="2600" dirty="0">
                <a:solidFill>
                  <a:srgbClr val="494F60"/>
                </a:solidFill>
              </a:rPr>
              <a:t>:</a:t>
            </a:r>
          </a:p>
          <a:p>
            <a:pPr marL="342900" lvl="2" indent="-342900" algn="just">
              <a:spcBef>
                <a:spcPts val="0"/>
              </a:spcBef>
              <a:spcAft>
                <a:spcPts val="1200"/>
              </a:spcAft>
              <a:defRPr/>
            </a:pPr>
            <a:r>
              <a:rPr lang="pt-BR" sz="2400" dirty="0">
                <a:solidFill>
                  <a:srgbClr val="494F60"/>
                </a:solidFill>
              </a:rPr>
              <a:t>High volume of information/Information requires a higher degree of technical expertise to be analyzed </a:t>
            </a:r>
          </a:p>
          <a:p>
            <a:pPr marL="342900" lvl="2" indent="-342900" algn="just">
              <a:spcBef>
                <a:spcPts val="0"/>
              </a:spcBef>
              <a:spcAft>
                <a:spcPts val="1200"/>
              </a:spcAft>
              <a:defRPr/>
            </a:pPr>
            <a:r>
              <a:rPr lang="pt-BR" sz="2400" dirty="0">
                <a:solidFill>
                  <a:srgbClr val="494F60"/>
                </a:solidFill>
              </a:rPr>
              <a:t>Globalization: legal activities are not as linked to local jurisdictions as in the past </a:t>
            </a:r>
          </a:p>
          <a:p>
            <a:pPr marL="977900" lvl="3" indent="-457200" algn="just">
              <a:spcBef>
                <a:spcPts val="0"/>
              </a:spcBef>
              <a:spcAft>
                <a:spcPts val="1200"/>
              </a:spcAft>
              <a:buFont typeface="Wingdings" panose="05000000000000000000" pitchFamily="2" charset="2"/>
              <a:buChar char="Ø"/>
              <a:defRPr/>
            </a:pPr>
            <a:r>
              <a:rPr lang="pt-BR" sz="2400" dirty="0">
                <a:solidFill>
                  <a:srgbClr val="494F60"/>
                </a:solidFill>
              </a:rPr>
              <a:t>Often, legal issues involve more than one jurisdiction </a:t>
            </a:r>
          </a:p>
          <a:p>
            <a:pPr marL="342900" lvl="2" indent="-342900" algn="just">
              <a:spcBef>
                <a:spcPts val="0"/>
              </a:spcBef>
              <a:spcAft>
                <a:spcPts val="1200"/>
              </a:spcAft>
              <a:defRPr/>
            </a:pPr>
            <a:r>
              <a:rPr lang="pt-BR" sz="2400" dirty="0">
                <a:solidFill>
                  <a:srgbClr val="494F60"/>
                </a:solidFill>
              </a:rPr>
              <a:t>In several cases, addressing legal issues requests knowledge from other areas of expertise (e.g. architecture, energy, environment, chemistry, etc)</a:t>
            </a:r>
          </a:p>
          <a:p>
            <a:pPr marL="342900" lvl="2" indent="-342900" algn="just">
              <a:spcBef>
                <a:spcPts val="0"/>
              </a:spcBef>
              <a:spcAft>
                <a:spcPts val="1200"/>
              </a:spcAft>
              <a:defRPr/>
            </a:pPr>
            <a:r>
              <a:rPr lang="pt-BR" sz="2400" dirty="0">
                <a:solidFill>
                  <a:srgbClr val="494F60"/>
                </a:solidFill>
              </a:rPr>
              <a:t>Efficiency and results: clearer responses from regulations and legally trained persons, speedier courts decisions and reduction of costs</a:t>
            </a:r>
          </a:p>
          <a:p>
            <a:pPr marL="342900" lvl="2" indent="-342900" algn="just">
              <a:spcBef>
                <a:spcPts val="0"/>
              </a:spcBef>
              <a:spcAft>
                <a:spcPts val="1200"/>
              </a:spcAft>
              <a:buFont typeface="Wingdings" panose="05000000000000000000" pitchFamily="2" charset="2"/>
              <a:buChar char="q"/>
              <a:defRPr/>
            </a:pPr>
            <a:endParaRPr lang="pt-BR" sz="2000" dirty="0">
              <a:solidFill>
                <a:srgbClr val="494F60"/>
              </a:solidFill>
            </a:endParaRPr>
          </a:p>
          <a:p>
            <a:pPr marL="806450" lvl="3" indent="-285750" algn="just">
              <a:spcBef>
                <a:spcPts val="0"/>
              </a:spcBef>
              <a:spcAft>
                <a:spcPct val="80000"/>
              </a:spcAft>
              <a:defRPr/>
            </a:pPr>
            <a:endParaRPr lang="pt-PT" sz="1600" dirty="0">
              <a:solidFill>
                <a:srgbClr val="494F60"/>
              </a:solidFill>
            </a:endParaRPr>
          </a:p>
        </p:txBody>
      </p:sp>
    </p:spTree>
    <p:extLst>
      <p:ext uri="{BB962C8B-B14F-4D97-AF65-F5344CB8AC3E}">
        <p14:creationId xmlns:p14="http://schemas.microsoft.com/office/powerpoint/2010/main" val="3628752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0FDDDC44-7BEA-40CB-9265-4511E4E84EB9}"/>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37C0BB6-058F-420A-87B4-858272770AF9}"/>
              </a:ext>
            </a:extLst>
          </p:cNvPr>
          <p:cNvCxnSpPr>
            <a:cxnSpLocks/>
          </p:cNvCxnSpPr>
          <p:nvPr/>
        </p:nvCxnSpPr>
        <p:spPr>
          <a:xfrm>
            <a:off x="3035300" y="7124700"/>
            <a:ext cx="7100888"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4100" name="TextBox 11">
            <a:extLst>
              <a:ext uri="{FF2B5EF4-FFF2-40B4-BE49-F238E27FC236}">
                <a16:creationId xmlns:a16="http://schemas.microsoft.com/office/drawing/2014/main" id="{39CA785C-A7FB-40CD-9AB1-61790D8FE085}"/>
              </a:ext>
            </a:extLst>
          </p:cNvPr>
          <p:cNvSpPr txBox="1">
            <a:spLocks noChangeArrowheads="1"/>
          </p:cNvSpPr>
          <p:nvPr/>
        </p:nvSpPr>
        <p:spPr bwMode="auto">
          <a:xfrm>
            <a:off x="877107" y="1487488"/>
            <a:ext cx="917892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r>
              <a:rPr lang="pt-BR" altLang="pt-PT" sz="2600" b="1" dirty="0">
                <a:solidFill>
                  <a:srgbClr val="494F60"/>
                </a:solidFill>
              </a:rPr>
              <a:t>1. Is artificial intelligence already used in the legal arena?</a:t>
            </a:r>
            <a:endParaRPr lang="en-US" altLang="pt-PT" sz="2600" b="1" dirty="0">
              <a:solidFill>
                <a:srgbClr val="494F60"/>
              </a:solidFill>
            </a:endParaRPr>
          </a:p>
          <a:p>
            <a:endParaRPr lang="en-US" altLang="pt-PT" sz="2600" b="1" dirty="0">
              <a:solidFill>
                <a:srgbClr val="494F60"/>
              </a:solidFill>
            </a:endParaRPr>
          </a:p>
        </p:txBody>
      </p:sp>
      <p:cxnSp>
        <p:nvCxnSpPr>
          <p:cNvPr id="13" name="Straight Connector 12">
            <a:extLst>
              <a:ext uri="{FF2B5EF4-FFF2-40B4-BE49-F238E27FC236}">
                <a16:creationId xmlns:a16="http://schemas.microsoft.com/office/drawing/2014/main" id="{E14FADF2-B33B-477D-8437-11EE7BBD4D8E}"/>
              </a:ext>
            </a:extLst>
          </p:cNvPr>
          <p:cNvCxnSpPr/>
          <p:nvPr/>
        </p:nvCxnSpPr>
        <p:spPr>
          <a:xfrm>
            <a:off x="1060450" y="2051050"/>
            <a:ext cx="455613"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2" name="Rectangle 21">
            <a:extLst>
              <a:ext uri="{FF2B5EF4-FFF2-40B4-BE49-F238E27FC236}">
                <a16:creationId xmlns:a16="http://schemas.microsoft.com/office/drawing/2014/main" id="{16F514CF-08A7-4B78-B0FB-DAAD6FBF91F0}"/>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sp>
        <p:nvSpPr>
          <p:cNvPr id="23" name="Rectangle 22">
            <a:extLst>
              <a:ext uri="{FF2B5EF4-FFF2-40B4-BE49-F238E27FC236}">
                <a16:creationId xmlns:a16="http://schemas.microsoft.com/office/drawing/2014/main" id="{D9959F6D-19CA-4D0B-B7C6-24DA2125AE04}"/>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pic>
        <p:nvPicPr>
          <p:cNvPr id="4104" name="Picture 8" descr="logo-ICJP-CIDP.png">
            <a:extLst>
              <a:ext uri="{FF2B5EF4-FFF2-40B4-BE49-F238E27FC236}">
                <a16:creationId xmlns:a16="http://schemas.microsoft.com/office/drawing/2014/main" id="{87EE3D66-8756-4DA6-83B3-6DA6364B44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0450" y="374650"/>
            <a:ext cx="32448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id="{2331185D-24E0-4784-990A-184E85DB1EC8}"/>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4106" name="TextBox 14">
            <a:extLst>
              <a:ext uri="{FF2B5EF4-FFF2-40B4-BE49-F238E27FC236}">
                <a16:creationId xmlns:a16="http://schemas.microsoft.com/office/drawing/2014/main" id="{D0CDC172-3943-4A1B-B6C1-CA2972AB4307}"/>
              </a:ext>
            </a:extLst>
          </p:cNvPr>
          <p:cNvSpPr txBox="1">
            <a:spLocks noChangeArrowheads="1"/>
          </p:cNvSpPr>
          <p:nvPr/>
        </p:nvSpPr>
        <p:spPr bwMode="auto">
          <a:xfrm>
            <a:off x="5365750" y="533400"/>
            <a:ext cx="47704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pPr algn="ctr"/>
            <a:r>
              <a:rPr lang="pt-BR" altLang="pt-PT" sz="2400" b="1" dirty="0">
                <a:solidFill>
                  <a:srgbClr val="C0C0C0"/>
                </a:solidFill>
              </a:rPr>
              <a:t>Artificial Intelligence and law</a:t>
            </a:r>
          </a:p>
          <a:p>
            <a:pPr algn="ctr"/>
            <a:endParaRPr lang="pt-BR" altLang="pt-PT" sz="2400" b="1" dirty="0">
              <a:solidFill>
                <a:srgbClr val="C0C0C0"/>
              </a:solidFill>
            </a:endParaRPr>
          </a:p>
        </p:txBody>
      </p:sp>
      <p:sp>
        <p:nvSpPr>
          <p:cNvPr id="12" name="Rectangle 21">
            <a:extLst>
              <a:ext uri="{FF2B5EF4-FFF2-40B4-BE49-F238E27FC236}">
                <a16:creationId xmlns:a16="http://schemas.microsoft.com/office/drawing/2014/main" id="{C5358112-AC25-4E40-894C-0F63151A5F4B}"/>
              </a:ext>
            </a:extLst>
          </p:cNvPr>
          <p:cNvSpPr>
            <a:spLocks noGrp="1" noChangeArrowheads="1"/>
          </p:cNvSpPr>
          <p:nvPr>
            <p:ph idx="1"/>
          </p:nvPr>
        </p:nvSpPr>
        <p:spPr>
          <a:xfrm>
            <a:off x="534988" y="2122488"/>
            <a:ext cx="9618662" cy="4633911"/>
          </a:xfrm>
        </p:spPr>
        <p:txBody>
          <a:bodyPr/>
          <a:lstStyle/>
          <a:p>
            <a:pPr marL="0" lvl="2" indent="0" algn="just">
              <a:spcBef>
                <a:spcPts val="0"/>
              </a:spcBef>
              <a:spcAft>
                <a:spcPts val="1200"/>
              </a:spcAft>
              <a:buNone/>
              <a:defRPr/>
            </a:pPr>
            <a:r>
              <a:rPr lang="pt-BR" sz="2800" dirty="0">
                <a:solidFill>
                  <a:srgbClr val="494F60"/>
                </a:solidFill>
              </a:rPr>
              <a:t>IT solutions based on artificial intelligence, analytics and machine learning already used in legal activities:</a:t>
            </a:r>
            <a:endParaRPr lang="pt-BR" sz="2800" i="1" dirty="0">
              <a:solidFill>
                <a:srgbClr val="494F60"/>
              </a:solidFill>
            </a:endParaRPr>
          </a:p>
          <a:p>
            <a:pPr marL="457200" lvl="2" indent="-457200" algn="just">
              <a:spcBef>
                <a:spcPts val="0"/>
              </a:spcBef>
              <a:spcAft>
                <a:spcPts val="1200"/>
              </a:spcAft>
              <a:defRPr/>
            </a:pPr>
            <a:r>
              <a:rPr lang="pt-BR" sz="2800" dirty="0">
                <a:solidFill>
                  <a:srgbClr val="494F60"/>
                </a:solidFill>
              </a:rPr>
              <a:t>Software to analyse and review contracts in order to detect patterns and differences for due diligences purposes</a:t>
            </a:r>
          </a:p>
          <a:p>
            <a:pPr marL="457200" lvl="2" indent="-457200" algn="just">
              <a:spcBef>
                <a:spcPts val="0"/>
              </a:spcBef>
              <a:spcAft>
                <a:spcPts val="1200"/>
              </a:spcAft>
              <a:defRPr/>
            </a:pPr>
            <a:r>
              <a:rPr lang="pt-BR" sz="2800" dirty="0">
                <a:solidFill>
                  <a:srgbClr val="494F60"/>
                </a:solidFill>
              </a:rPr>
              <a:t> Drafting and management of contracts </a:t>
            </a:r>
          </a:p>
          <a:p>
            <a:pPr marL="457200" lvl="2" indent="-457200" algn="just">
              <a:spcBef>
                <a:spcPts val="0"/>
              </a:spcBef>
              <a:spcAft>
                <a:spcPts val="1200"/>
              </a:spcAft>
              <a:defRPr/>
            </a:pPr>
            <a:r>
              <a:rPr lang="pt-BR" sz="2800" dirty="0">
                <a:solidFill>
                  <a:srgbClr val="494F60"/>
                </a:solidFill>
              </a:rPr>
              <a:t> e-Discovery: tools to discover data in electronic format information (documents, case law, doctrine, etc)</a:t>
            </a:r>
          </a:p>
          <a:p>
            <a:pPr marL="457200" lvl="2" indent="-457200" algn="just">
              <a:spcBef>
                <a:spcPts val="0"/>
              </a:spcBef>
              <a:spcAft>
                <a:spcPts val="1200"/>
              </a:spcAft>
              <a:defRPr/>
            </a:pPr>
            <a:r>
              <a:rPr lang="pt-BR" sz="2800" dirty="0">
                <a:solidFill>
                  <a:srgbClr val="494F60"/>
                </a:solidFill>
              </a:rPr>
              <a:t>Predictive software to predict the outcome of courts decisions </a:t>
            </a:r>
          </a:p>
          <a:p>
            <a:pPr marL="0" lvl="2" indent="0" algn="just">
              <a:spcBef>
                <a:spcPts val="0"/>
              </a:spcBef>
              <a:spcAft>
                <a:spcPct val="80000"/>
              </a:spcAft>
              <a:buNone/>
              <a:defRPr/>
            </a:pPr>
            <a:r>
              <a:rPr lang="en-US" sz="2800" i="1" dirty="0"/>
              <a:t>	</a:t>
            </a:r>
            <a:endParaRPr lang="pt-PT" sz="2800" dirty="0">
              <a:solidFill>
                <a:srgbClr val="494F60"/>
              </a:solidFill>
            </a:endParaRPr>
          </a:p>
        </p:txBody>
      </p:sp>
    </p:spTree>
    <p:extLst>
      <p:ext uri="{BB962C8B-B14F-4D97-AF65-F5344CB8AC3E}">
        <p14:creationId xmlns:p14="http://schemas.microsoft.com/office/powerpoint/2010/main" val="123397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0FDDDC44-7BEA-40CB-9265-4511E4E84EB9}"/>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37C0BB6-058F-420A-87B4-858272770AF9}"/>
              </a:ext>
            </a:extLst>
          </p:cNvPr>
          <p:cNvCxnSpPr/>
          <p:nvPr/>
        </p:nvCxnSpPr>
        <p:spPr>
          <a:xfrm>
            <a:off x="3316288" y="7124700"/>
            <a:ext cx="681990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4100" name="TextBox 11">
            <a:extLst>
              <a:ext uri="{FF2B5EF4-FFF2-40B4-BE49-F238E27FC236}">
                <a16:creationId xmlns:a16="http://schemas.microsoft.com/office/drawing/2014/main" id="{39CA785C-A7FB-40CD-9AB1-61790D8FE085}"/>
              </a:ext>
            </a:extLst>
          </p:cNvPr>
          <p:cNvSpPr txBox="1">
            <a:spLocks noChangeArrowheads="1"/>
          </p:cNvSpPr>
          <p:nvPr/>
        </p:nvSpPr>
        <p:spPr bwMode="auto">
          <a:xfrm>
            <a:off x="877107" y="1487488"/>
            <a:ext cx="917892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r>
              <a:rPr lang="pt-BR" altLang="pt-PT" sz="2600" b="1" dirty="0">
                <a:solidFill>
                  <a:srgbClr val="494F60"/>
                </a:solidFill>
              </a:rPr>
              <a:t>1. Is artificial intelligence already used in the legal arena?</a:t>
            </a:r>
            <a:endParaRPr lang="en-US" altLang="pt-PT" sz="2600" b="1" dirty="0">
              <a:solidFill>
                <a:srgbClr val="494F60"/>
              </a:solidFill>
            </a:endParaRPr>
          </a:p>
          <a:p>
            <a:endParaRPr lang="en-US" altLang="pt-PT" sz="2600" b="1" dirty="0">
              <a:solidFill>
                <a:srgbClr val="494F60"/>
              </a:solidFill>
            </a:endParaRPr>
          </a:p>
        </p:txBody>
      </p:sp>
      <p:cxnSp>
        <p:nvCxnSpPr>
          <p:cNvPr id="13" name="Straight Connector 12">
            <a:extLst>
              <a:ext uri="{FF2B5EF4-FFF2-40B4-BE49-F238E27FC236}">
                <a16:creationId xmlns:a16="http://schemas.microsoft.com/office/drawing/2014/main" id="{E14FADF2-B33B-477D-8437-11EE7BBD4D8E}"/>
              </a:ext>
            </a:extLst>
          </p:cNvPr>
          <p:cNvCxnSpPr/>
          <p:nvPr/>
        </p:nvCxnSpPr>
        <p:spPr>
          <a:xfrm>
            <a:off x="1060450" y="2051050"/>
            <a:ext cx="455613"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2" name="Rectangle 21">
            <a:extLst>
              <a:ext uri="{FF2B5EF4-FFF2-40B4-BE49-F238E27FC236}">
                <a16:creationId xmlns:a16="http://schemas.microsoft.com/office/drawing/2014/main" id="{16F514CF-08A7-4B78-B0FB-DAAD6FBF91F0}"/>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sp>
        <p:nvSpPr>
          <p:cNvPr id="23" name="Rectangle 22">
            <a:extLst>
              <a:ext uri="{FF2B5EF4-FFF2-40B4-BE49-F238E27FC236}">
                <a16:creationId xmlns:a16="http://schemas.microsoft.com/office/drawing/2014/main" id="{D9959F6D-19CA-4D0B-B7C6-24DA2125AE04}"/>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pic>
        <p:nvPicPr>
          <p:cNvPr id="4104" name="Picture 8" descr="logo-ICJP-CIDP.png">
            <a:extLst>
              <a:ext uri="{FF2B5EF4-FFF2-40B4-BE49-F238E27FC236}">
                <a16:creationId xmlns:a16="http://schemas.microsoft.com/office/drawing/2014/main" id="{87EE3D66-8756-4DA6-83B3-6DA6364B44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0450" y="374650"/>
            <a:ext cx="32448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id="{2331185D-24E0-4784-990A-184E85DB1EC8}"/>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4106" name="TextBox 14">
            <a:extLst>
              <a:ext uri="{FF2B5EF4-FFF2-40B4-BE49-F238E27FC236}">
                <a16:creationId xmlns:a16="http://schemas.microsoft.com/office/drawing/2014/main" id="{D0CDC172-3943-4A1B-B6C1-CA2972AB4307}"/>
              </a:ext>
            </a:extLst>
          </p:cNvPr>
          <p:cNvSpPr txBox="1">
            <a:spLocks noChangeArrowheads="1"/>
          </p:cNvSpPr>
          <p:nvPr/>
        </p:nvSpPr>
        <p:spPr bwMode="auto">
          <a:xfrm>
            <a:off x="5365750" y="533400"/>
            <a:ext cx="47704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pPr algn="ctr"/>
            <a:r>
              <a:rPr lang="pt-BR" altLang="pt-PT" sz="2400" b="1" dirty="0">
                <a:solidFill>
                  <a:srgbClr val="C0C0C0"/>
                </a:solidFill>
              </a:rPr>
              <a:t>Artificial Intelligence and law</a:t>
            </a:r>
          </a:p>
          <a:p>
            <a:pPr lvl="0" algn="ctr"/>
            <a:endParaRPr lang="pt-BR" altLang="pt-PT" sz="2400" b="1" dirty="0">
              <a:solidFill>
                <a:srgbClr val="C0C0C0"/>
              </a:solidFill>
            </a:endParaRPr>
          </a:p>
        </p:txBody>
      </p:sp>
      <p:sp>
        <p:nvSpPr>
          <p:cNvPr id="12" name="Rectangle 21">
            <a:extLst>
              <a:ext uri="{FF2B5EF4-FFF2-40B4-BE49-F238E27FC236}">
                <a16:creationId xmlns:a16="http://schemas.microsoft.com/office/drawing/2014/main" id="{C5358112-AC25-4E40-894C-0F63151A5F4B}"/>
              </a:ext>
            </a:extLst>
          </p:cNvPr>
          <p:cNvSpPr>
            <a:spLocks noGrp="1" noChangeArrowheads="1"/>
          </p:cNvSpPr>
          <p:nvPr>
            <p:ph idx="1"/>
          </p:nvPr>
        </p:nvSpPr>
        <p:spPr>
          <a:xfrm>
            <a:off x="534988" y="2122488"/>
            <a:ext cx="9618662" cy="4633911"/>
          </a:xfrm>
        </p:spPr>
        <p:txBody>
          <a:bodyPr/>
          <a:lstStyle/>
          <a:p>
            <a:pPr marL="457200" lvl="2" indent="-457200" algn="just">
              <a:spcBef>
                <a:spcPts val="0"/>
              </a:spcBef>
              <a:spcAft>
                <a:spcPct val="80000"/>
              </a:spcAft>
              <a:buAutoNum type="arabicPeriod"/>
              <a:defRPr/>
            </a:pPr>
            <a:r>
              <a:rPr lang="en-US" sz="2400" b="1" dirty="0"/>
              <a:t>AI robots in China to predict decisions and avoid cases before courts </a:t>
            </a:r>
            <a:endParaRPr lang="pt-PT" sz="2400" b="1" dirty="0"/>
          </a:p>
          <a:p>
            <a:pPr marL="0" lvl="2" indent="0" algn="just">
              <a:spcBef>
                <a:spcPts val="0"/>
              </a:spcBef>
              <a:spcAft>
                <a:spcPct val="80000"/>
              </a:spcAft>
              <a:buNone/>
              <a:defRPr/>
            </a:pPr>
            <a:r>
              <a:rPr lang="en-US" sz="2400" i="1" dirty="0">
                <a:solidFill>
                  <a:srgbClr val="494F60"/>
                </a:solidFill>
                <a:highlight>
                  <a:srgbClr val="FFFF00"/>
                </a:highlight>
              </a:rPr>
              <a:t>“The AI robots in Beijing, Shanghai and Jiangsu are capable of evaluating possible litigation outcomes for a party before the case is filed. </a:t>
            </a:r>
            <a:r>
              <a:rPr lang="en-US" sz="2400" i="1" dirty="0">
                <a:solidFill>
                  <a:srgbClr val="494F60"/>
                </a:solidFill>
              </a:rPr>
              <a:t>Such evaluation is based on analyzing over 7,000 Chinese laws and the numerous court decisions saved in its system. The AI robots are also able to suggest other modes of dispute resolution to parties seeking to commence litigation. For example, the robots will suggest that parties consider conciliation or proceed with other dispute resolution methods such as arbitration if an arbitration clause is in place.” </a:t>
            </a:r>
            <a:r>
              <a:rPr lang="en-US" sz="2400" dirty="0">
                <a:solidFill>
                  <a:srgbClr val="494F60"/>
                </a:solidFill>
              </a:rPr>
              <a:t>(</a:t>
            </a:r>
            <a:r>
              <a:rPr lang="pt-PT" sz="2400" dirty="0">
                <a:hlinkClick r:id="rId3"/>
              </a:rPr>
              <a:t>https://www.bakermckenzie.com/en/insight/publications/2018/02/adoption-ai-chinese-courts</a:t>
            </a:r>
            <a:r>
              <a:rPr lang="pt-PT" sz="2400" dirty="0">
                <a:solidFill>
                  <a:srgbClr val="494F60"/>
                </a:solidFill>
              </a:rPr>
              <a:t>)</a:t>
            </a:r>
            <a:endParaRPr lang="en-US" sz="2400" i="1" dirty="0">
              <a:solidFill>
                <a:srgbClr val="494F60"/>
              </a:solidFill>
            </a:endParaRPr>
          </a:p>
          <a:p>
            <a:pPr marL="0" lvl="2" indent="0" algn="just">
              <a:spcBef>
                <a:spcPts val="0"/>
              </a:spcBef>
              <a:spcAft>
                <a:spcPct val="80000"/>
              </a:spcAft>
              <a:buNone/>
              <a:defRPr/>
            </a:pPr>
            <a:endParaRPr lang="pt-PT" sz="2400" dirty="0">
              <a:solidFill>
                <a:srgbClr val="494F60"/>
              </a:solidFill>
            </a:endParaRPr>
          </a:p>
          <a:p>
            <a:pPr marL="457200" lvl="2" indent="-457200" algn="just">
              <a:spcBef>
                <a:spcPts val="0"/>
              </a:spcBef>
              <a:spcAft>
                <a:spcPct val="80000"/>
              </a:spcAft>
              <a:buAutoNum type="arabicPeriod"/>
              <a:defRPr/>
            </a:pPr>
            <a:endParaRPr lang="en-US" sz="3200" b="1" dirty="0">
              <a:solidFill>
                <a:srgbClr val="494F60"/>
              </a:solidFill>
            </a:endParaRPr>
          </a:p>
          <a:p>
            <a:pPr marL="806450" lvl="3" indent="-285750" algn="just">
              <a:spcBef>
                <a:spcPts val="0"/>
              </a:spcBef>
              <a:spcAft>
                <a:spcPct val="80000"/>
              </a:spcAft>
              <a:defRPr/>
            </a:pPr>
            <a:endParaRPr lang="en-US" sz="2000" dirty="0">
              <a:solidFill>
                <a:srgbClr val="494F60"/>
              </a:solidFill>
            </a:endParaRPr>
          </a:p>
          <a:p>
            <a:pPr marL="806450" lvl="3" indent="-285750" algn="just">
              <a:spcBef>
                <a:spcPts val="0"/>
              </a:spcBef>
              <a:spcAft>
                <a:spcPct val="80000"/>
              </a:spcAft>
              <a:defRPr/>
            </a:pPr>
            <a:endParaRPr lang="pt-PT" sz="1600" dirty="0">
              <a:solidFill>
                <a:srgbClr val="494F60"/>
              </a:solidFill>
            </a:endParaRPr>
          </a:p>
        </p:txBody>
      </p:sp>
    </p:spTree>
    <p:extLst>
      <p:ext uri="{BB962C8B-B14F-4D97-AF65-F5344CB8AC3E}">
        <p14:creationId xmlns:p14="http://schemas.microsoft.com/office/powerpoint/2010/main" val="2298681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0FDDDC44-7BEA-40CB-9265-4511E4E84EB9}"/>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37C0BB6-058F-420A-87B4-858272770AF9}"/>
              </a:ext>
            </a:extLst>
          </p:cNvPr>
          <p:cNvCxnSpPr>
            <a:cxnSpLocks/>
          </p:cNvCxnSpPr>
          <p:nvPr/>
        </p:nvCxnSpPr>
        <p:spPr>
          <a:xfrm>
            <a:off x="3035300" y="7124700"/>
            <a:ext cx="7100888"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4100" name="TextBox 11">
            <a:extLst>
              <a:ext uri="{FF2B5EF4-FFF2-40B4-BE49-F238E27FC236}">
                <a16:creationId xmlns:a16="http://schemas.microsoft.com/office/drawing/2014/main" id="{39CA785C-A7FB-40CD-9AB1-61790D8FE085}"/>
              </a:ext>
            </a:extLst>
          </p:cNvPr>
          <p:cNvSpPr txBox="1">
            <a:spLocks noChangeArrowheads="1"/>
          </p:cNvSpPr>
          <p:nvPr/>
        </p:nvSpPr>
        <p:spPr bwMode="auto">
          <a:xfrm>
            <a:off x="877107" y="1487488"/>
            <a:ext cx="917892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r>
              <a:rPr lang="pt-BR" altLang="pt-PT" sz="2600" b="1" dirty="0">
                <a:solidFill>
                  <a:srgbClr val="494F60"/>
                </a:solidFill>
              </a:rPr>
              <a:t>1. Is artificial intelligence already used in the legal arena?</a:t>
            </a:r>
            <a:endParaRPr lang="en-US" altLang="pt-PT" sz="2600" b="1" dirty="0">
              <a:solidFill>
                <a:srgbClr val="494F60"/>
              </a:solidFill>
            </a:endParaRPr>
          </a:p>
          <a:p>
            <a:endParaRPr lang="en-US" altLang="pt-PT" sz="2600" b="1" dirty="0">
              <a:solidFill>
                <a:srgbClr val="494F60"/>
              </a:solidFill>
            </a:endParaRPr>
          </a:p>
        </p:txBody>
      </p:sp>
      <p:cxnSp>
        <p:nvCxnSpPr>
          <p:cNvPr id="13" name="Straight Connector 12">
            <a:extLst>
              <a:ext uri="{FF2B5EF4-FFF2-40B4-BE49-F238E27FC236}">
                <a16:creationId xmlns:a16="http://schemas.microsoft.com/office/drawing/2014/main" id="{E14FADF2-B33B-477D-8437-11EE7BBD4D8E}"/>
              </a:ext>
            </a:extLst>
          </p:cNvPr>
          <p:cNvCxnSpPr/>
          <p:nvPr/>
        </p:nvCxnSpPr>
        <p:spPr>
          <a:xfrm>
            <a:off x="1060450" y="2051050"/>
            <a:ext cx="455613"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2" name="Rectangle 21">
            <a:extLst>
              <a:ext uri="{FF2B5EF4-FFF2-40B4-BE49-F238E27FC236}">
                <a16:creationId xmlns:a16="http://schemas.microsoft.com/office/drawing/2014/main" id="{16F514CF-08A7-4B78-B0FB-DAAD6FBF91F0}"/>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sp>
        <p:nvSpPr>
          <p:cNvPr id="23" name="Rectangle 22">
            <a:extLst>
              <a:ext uri="{FF2B5EF4-FFF2-40B4-BE49-F238E27FC236}">
                <a16:creationId xmlns:a16="http://schemas.microsoft.com/office/drawing/2014/main" id="{D9959F6D-19CA-4D0B-B7C6-24DA2125AE04}"/>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pic>
        <p:nvPicPr>
          <p:cNvPr id="4104" name="Picture 8" descr="logo-ICJP-CIDP.png">
            <a:extLst>
              <a:ext uri="{FF2B5EF4-FFF2-40B4-BE49-F238E27FC236}">
                <a16:creationId xmlns:a16="http://schemas.microsoft.com/office/drawing/2014/main" id="{87EE3D66-8756-4DA6-83B3-6DA6364B44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0450" y="374650"/>
            <a:ext cx="32448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id="{2331185D-24E0-4784-990A-184E85DB1EC8}"/>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4106" name="TextBox 14">
            <a:extLst>
              <a:ext uri="{FF2B5EF4-FFF2-40B4-BE49-F238E27FC236}">
                <a16:creationId xmlns:a16="http://schemas.microsoft.com/office/drawing/2014/main" id="{D0CDC172-3943-4A1B-B6C1-CA2972AB4307}"/>
              </a:ext>
            </a:extLst>
          </p:cNvPr>
          <p:cNvSpPr txBox="1">
            <a:spLocks noChangeArrowheads="1"/>
          </p:cNvSpPr>
          <p:nvPr/>
        </p:nvSpPr>
        <p:spPr bwMode="auto">
          <a:xfrm>
            <a:off x="5365750" y="533400"/>
            <a:ext cx="47704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pPr algn="ctr"/>
            <a:r>
              <a:rPr lang="pt-BR" altLang="pt-PT" sz="2400" b="1" dirty="0">
                <a:solidFill>
                  <a:srgbClr val="C0C0C0"/>
                </a:solidFill>
              </a:rPr>
              <a:t>Artificial Intelligence and law</a:t>
            </a:r>
          </a:p>
          <a:p>
            <a:pPr algn="ctr"/>
            <a:endParaRPr lang="pt-BR" altLang="pt-PT" sz="2400" b="1" dirty="0">
              <a:solidFill>
                <a:srgbClr val="C0C0C0"/>
              </a:solidFill>
            </a:endParaRPr>
          </a:p>
        </p:txBody>
      </p:sp>
      <p:sp>
        <p:nvSpPr>
          <p:cNvPr id="12" name="Rectangle 21">
            <a:extLst>
              <a:ext uri="{FF2B5EF4-FFF2-40B4-BE49-F238E27FC236}">
                <a16:creationId xmlns:a16="http://schemas.microsoft.com/office/drawing/2014/main" id="{C5358112-AC25-4E40-894C-0F63151A5F4B}"/>
              </a:ext>
            </a:extLst>
          </p:cNvPr>
          <p:cNvSpPr>
            <a:spLocks noGrp="1" noChangeArrowheads="1"/>
          </p:cNvSpPr>
          <p:nvPr>
            <p:ph idx="1"/>
          </p:nvPr>
        </p:nvSpPr>
        <p:spPr>
          <a:xfrm>
            <a:off x="534988" y="2122488"/>
            <a:ext cx="9618662" cy="4633911"/>
          </a:xfrm>
        </p:spPr>
        <p:txBody>
          <a:bodyPr/>
          <a:lstStyle/>
          <a:p>
            <a:pPr marL="0" indent="0" algn="just">
              <a:buNone/>
            </a:pPr>
            <a:endParaRPr lang="en-US" sz="2400" b="1" dirty="0">
              <a:solidFill>
                <a:srgbClr val="494F60"/>
              </a:solidFill>
            </a:endParaRPr>
          </a:p>
          <a:p>
            <a:pPr marL="0" indent="0" algn="just">
              <a:buNone/>
            </a:pPr>
            <a:r>
              <a:rPr lang="en-US" sz="2400" b="1" dirty="0">
                <a:solidFill>
                  <a:srgbClr val="494F60"/>
                </a:solidFill>
              </a:rPr>
              <a:t>2. AI in China to detect crimes before they happen… </a:t>
            </a:r>
          </a:p>
          <a:p>
            <a:pPr marL="0" indent="0" algn="just">
              <a:buNone/>
            </a:pPr>
            <a:endParaRPr lang="en-US" sz="2400" i="1" dirty="0">
              <a:solidFill>
                <a:srgbClr val="494F60"/>
              </a:solidFill>
            </a:endParaRPr>
          </a:p>
          <a:p>
            <a:pPr marL="0" indent="0" algn="just">
              <a:buNone/>
            </a:pPr>
            <a:r>
              <a:rPr lang="en-US" sz="2400" i="1" dirty="0">
                <a:solidFill>
                  <a:srgbClr val="494F60"/>
                </a:solidFill>
              </a:rPr>
              <a:t>“AIs could also help to detect crimes before they happen. </a:t>
            </a:r>
            <a:r>
              <a:rPr lang="en-US" sz="2400" i="1" dirty="0">
                <a:solidFill>
                  <a:srgbClr val="494F60"/>
                </a:solidFill>
                <a:highlight>
                  <a:srgbClr val="FFFF00"/>
                </a:highlight>
              </a:rPr>
              <a:t>Meng </a:t>
            </a:r>
            <a:r>
              <a:rPr lang="en-US" sz="2400" i="1" dirty="0" err="1">
                <a:solidFill>
                  <a:srgbClr val="494F60"/>
                </a:solidFill>
                <a:highlight>
                  <a:srgbClr val="FFFF00"/>
                </a:highlight>
              </a:rPr>
              <a:t>Jianzhu</a:t>
            </a:r>
            <a:r>
              <a:rPr lang="en-US" sz="2400" i="1" dirty="0">
                <a:solidFill>
                  <a:srgbClr val="494F60"/>
                </a:solidFill>
                <a:highlight>
                  <a:srgbClr val="FFFF00"/>
                </a:highlight>
              </a:rPr>
              <a:t>, former head of legal and political affairs at the Chinese Communist Party, said the Chinese government would start to use machine learning 	and data modelling</a:t>
            </a:r>
            <a:r>
              <a:rPr lang="en-US" sz="2400" i="1" dirty="0">
                <a:highlight>
                  <a:srgbClr val="FFFF00"/>
                </a:highlight>
              </a:rPr>
              <a:t> </a:t>
            </a:r>
            <a:r>
              <a:rPr lang="en-US" sz="2400" i="1" dirty="0">
                <a:highlight>
                  <a:srgbClr val="FFFF00"/>
                </a:highlight>
                <a:hlinkClick r:id="rId3"/>
              </a:rPr>
              <a:t> to predict where crime and disorder may occur</a:t>
            </a:r>
            <a:r>
              <a:rPr lang="en-US" sz="2400" i="1" dirty="0">
                <a:highlight>
                  <a:srgbClr val="FFFF00"/>
                </a:highlight>
              </a:rPr>
              <a:t>. </a:t>
            </a:r>
            <a:r>
              <a:rPr lang="en-US" sz="2400" i="1" dirty="0">
                <a:solidFill>
                  <a:srgbClr val="494F60"/>
                </a:solidFill>
              </a:rPr>
              <a:t>“Artificial intelligence can complete tasks with a precision and speed unmatchable by humans, and will drastically improve the predictability, accuracy and efficiency of social management,” Mr. Meng said. </a:t>
            </a:r>
            <a:r>
              <a:rPr lang="en-US" sz="2400" i="1" dirty="0"/>
              <a:t>(</a:t>
            </a:r>
            <a:r>
              <a:rPr lang="en-US" sz="2400" i="1" dirty="0">
                <a:hlinkClick r:id="rId4"/>
              </a:rPr>
              <a:t>https://www.worldgovernmentsummit.org</a:t>
            </a:r>
            <a:r>
              <a:rPr lang="en-US" sz="2400" i="1" dirty="0"/>
              <a:t>)</a:t>
            </a:r>
          </a:p>
          <a:p>
            <a:endParaRPr lang="en-US" sz="1800" i="1" dirty="0"/>
          </a:p>
        </p:txBody>
      </p:sp>
    </p:spTree>
    <p:extLst>
      <p:ext uri="{BB962C8B-B14F-4D97-AF65-F5344CB8AC3E}">
        <p14:creationId xmlns:p14="http://schemas.microsoft.com/office/powerpoint/2010/main" val="3738746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0FDDDC44-7BEA-40CB-9265-4511E4E84EB9}"/>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37C0BB6-058F-420A-87B4-858272770AF9}"/>
              </a:ext>
            </a:extLst>
          </p:cNvPr>
          <p:cNvCxnSpPr>
            <a:cxnSpLocks/>
          </p:cNvCxnSpPr>
          <p:nvPr/>
        </p:nvCxnSpPr>
        <p:spPr>
          <a:xfrm>
            <a:off x="3035300" y="7124700"/>
            <a:ext cx="7100888"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4100" name="TextBox 11">
            <a:extLst>
              <a:ext uri="{FF2B5EF4-FFF2-40B4-BE49-F238E27FC236}">
                <a16:creationId xmlns:a16="http://schemas.microsoft.com/office/drawing/2014/main" id="{39CA785C-A7FB-40CD-9AB1-61790D8FE085}"/>
              </a:ext>
            </a:extLst>
          </p:cNvPr>
          <p:cNvSpPr txBox="1">
            <a:spLocks noChangeArrowheads="1"/>
          </p:cNvSpPr>
          <p:nvPr/>
        </p:nvSpPr>
        <p:spPr bwMode="auto">
          <a:xfrm>
            <a:off x="877107" y="1487488"/>
            <a:ext cx="917892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r>
              <a:rPr lang="pt-BR" altLang="pt-PT" sz="2600" b="1" dirty="0">
                <a:solidFill>
                  <a:srgbClr val="494F60"/>
                </a:solidFill>
              </a:rPr>
              <a:t>1. Is artificial intelligence already used in the legal arena?</a:t>
            </a:r>
            <a:endParaRPr lang="en-US" altLang="pt-PT" sz="2600" b="1" dirty="0">
              <a:solidFill>
                <a:srgbClr val="494F60"/>
              </a:solidFill>
            </a:endParaRPr>
          </a:p>
          <a:p>
            <a:endParaRPr lang="en-US" altLang="pt-PT" sz="2600" b="1" dirty="0">
              <a:solidFill>
                <a:srgbClr val="494F60"/>
              </a:solidFill>
            </a:endParaRPr>
          </a:p>
        </p:txBody>
      </p:sp>
      <p:cxnSp>
        <p:nvCxnSpPr>
          <p:cNvPr id="13" name="Straight Connector 12">
            <a:extLst>
              <a:ext uri="{FF2B5EF4-FFF2-40B4-BE49-F238E27FC236}">
                <a16:creationId xmlns:a16="http://schemas.microsoft.com/office/drawing/2014/main" id="{E14FADF2-B33B-477D-8437-11EE7BBD4D8E}"/>
              </a:ext>
            </a:extLst>
          </p:cNvPr>
          <p:cNvCxnSpPr/>
          <p:nvPr/>
        </p:nvCxnSpPr>
        <p:spPr>
          <a:xfrm>
            <a:off x="1060450" y="2051050"/>
            <a:ext cx="455613"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2" name="Rectangle 21">
            <a:extLst>
              <a:ext uri="{FF2B5EF4-FFF2-40B4-BE49-F238E27FC236}">
                <a16:creationId xmlns:a16="http://schemas.microsoft.com/office/drawing/2014/main" id="{16F514CF-08A7-4B78-B0FB-DAAD6FBF91F0}"/>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sp>
        <p:nvSpPr>
          <p:cNvPr id="23" name="Rectangle 22">
            <a:extLst>
              <a:ext uri="{FF2B5EF4-FFF2-40B4-BE49-F238E27FC236}">
                <a16:creationId xmlns:a16="http://schemas.microsoft.com/office/drawing/2014/main" id="{D9959F6D-19CA-4D0B-B7C6-24DA2125AE04}"/>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pic>
        <p:nvPicPr>
          <p:cNvPr id="4104" name="Picture 8" descr="logo-ICJP-CIDP.png">
            <a:extLst>
              <a:ext uri="{FF2B5EF4-FFF2-40B4-BE49-F238E27FC236}">
                <a16:creationId xmlns:a16="http://schemas.microsoft.com/office/drawing/2014/main" id="{87EE3D66-8756-4DA6-83B3-6DA6364B44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0450" y="374650"/>
            <a:ext cx="32448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id="{2331185D-24E0-4784-990A-184E85DB1EC8}"/>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4106" name="TextBox 14">
            <a:extLst>
              <a:ext uri="{FF2B5EF4-FFF2-40B4-BE49-F238E27FC236}">
                <a16:creationId xmlns:a16="http://schemas.microsoft.com/office/drawing/2014/main" id="{D0CDC172-3943-4A1B-B6C1-CA2972AB4307}"/>
              </a:ext>
            </a:extLst>
          </p:cNvPr>
          <p:cNvSpPr txBox="1">
            <a:spLocks noChangeArrowheads="1"/>
          </p:cNvSpPr>
          <p:nvPr/>
        </p:nvSpPr>
        <p:spPr bwMode="auto">
          <a:xfrm>
            <a:off x="5365750" y="533400"/>
            <a:ext cx="47704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pPr algn="ctr"/>
            <a:r>
              <a:rPr lang="pt-BR" altLang="pt-PT" sz="2400" b="1" dirty="0">
                <a:solidFill>
                  <a:srgbClr val="C0C0C0"/>
                </a:solidFill>
              </a:rPr>
              <a:t>Artificial Intelligence and law</a:t>
            </a:r>
          </a:p>
          <a:p>
            <a:pPr algn="ctr"/>
            <a:endParaRPr lang="pt-BR" altLang="pt-PT" sz="2400" b="1" dirty="0">
              <a:solidFill>
                <a:srgbClr val="C0C0C0"/>
              </a:solidFill>
            </a:endParaRPr>
          </a:p>
        </p:txBody>
      </p:sp>
      <p:sp>
        <p:nvSpPr>
          <p:cNvPr id="12" name="Rectangle 21">
            <a:extLst>
              <a:ext uri="{FF2B5EF4-FFF2-40B4-BE49-F238E27FC236}">
                <a16:creationId xmlns:a16="http://schemas.microsoft.com/office/drawing/2014/main" id="{C5358112-AC25-4E40-894C-0F63151A5F4B}"/>
              </a:ext>
            </a:extLst>
          </p:cNvPr>
          <p:cNvSpPr>
            <a:spLocks noGrp="1" noChangeArrowheads="1"/>
          </p:cNvSpPr>
          <p:nvPr>
            <p:ph idx="1"/>
          </p:nvPr>
        </p:nvSpPr>
        <p:spPr>
          <a:xfrm>
            <a:off x="534988" y="2122488"/>
            <a:ext cx="9618662" cy="4633911"/>
          </a:xfrm>
        </p:spPr>
        <p:txBody>
          <a:bodyPr/>
          <a:lstStyle/>
          <a:p>
            <a:pPr marL="0" indent="0" algn="just">
              <a:buNone/>
            </a:pPr>
            <a:endParaRPr lang="en-US" sz="2400" b="1" dirty="0">
              <a:solidFill>
                <a:srgbClr val="494F60"/>
              </a:solidFill>
            </a:endParaRPr>
          </a:p>
          <a:p>
            <a:pPr marL="0" indent="0" algn="just">
              <a:buNone/>
            </a:pPr>
            <a:r>
              <a:rPr lang="en-US" sz="2400" b="1" dirty="0">
                <a:solidFill>
                  <a:srgbClr val="494F60"/>
                </a:solidFill>
              </a:rPr>
              <a:t>3. AI in the USA to detect in advance if someone will commit crimes again after a punishment</a:t>
            </a:r>
          </a:p>
          <a:p>
            <a:endParaRPr lang="en-US" sz="2400" i="1" dirty="0"/>
          </a:p>
          <a:p>
            <a:pPr marL="0" indent="0">
              <a:buNone/>
            </a:pPr>
            <a:r>
              <a:rPr lang="en-US" sz="2400" i="1" dirty="0"/>
              <a:t>“In the US, </a:t>
            </a:r>
            <a:r>
              <a:rPr lang="en-US" sz="2400" i="1" dirty="0">
                <a:highlight>
                  <a:srgbClr val="FFFF00"/>
                </a:highlight>
              </a:rPr>
              <a:t>algorithms help recommend criminal sentences in some states” </a:t>
            </a:r>
            <a:r>
              <a:rPr lang="en-US" sz="2400" dirty="0">
                <a:solidFill>
                  <a:srgbClr val="494F60"/>
                </a:solidFill>
              </a:rPr>
              <a:t>(</a:t>
            </a:r>
            <a:r>
              <a:rPr lang="pt-PT" sz="2400" dirty="0">
                <a:hlinkClick r:id="rId3"/>
              </a:rPr>
              <a:t>https://towardsdatascience.com</a:t>
            </a:r>
            <a:r>
              <a:rPr lang="pt-PT" sz="2400" dirty="0"/>
              <a:t>): </a:t>
            </a:r>
          </a:p>
          <a:p>
            <a:pPr marL="0" indent="0">
              <a:buNone/>
            </a:pPr>
            <a:r>
              <a:rPr lang="pt-PT" sz="2400" i="1" dirty="0"/>
              <a:t>COMPAS: </a:t>
            </a:r>
            <a:r>
              <a:rPr lang="en-US" sz="2400" i="1" dirty="0"/>
              <a:t>Correctional Offender Management Profiling for Alternative Sanctions, is a case management and decision support tool developed and owned by Northpointe (now </a:t>
            </a:r>
            <a:r>
              <a:rPr lang="en-US" sz="2400" i="1" dirty="0" err="1"/>
              <a:t>Equivant</a:t>
            </a:r>
            <a:r>
              <a:rPr lang="en-US" sz="2400" i="1" dirty="0"/>
              <a:t>) </a:t>
            </a:r>
            <a:r>
              <a:rPr lang="en-US" sz="2400" i="1" dirty="0">
                <a:highlight>
                  <a:srgbClr val="FFFF00"/>
                </a:highlight>
              </a:rPr>
              <a:t>used by US Courts to assess the likelihood of a defendant becoming a recidivist.</a:t>
            </a:r>
          </a:p>
          <a:p>
            <a:pPr marL="0" lvl="2" indent="0" algn="just">
              <a:spcBef>
                <a:spcPts val="0"/>
              </a:spcBef>
              <a:spcAft>
                <a:spcPct val="80000"/>
              </a:spcAft>
              <a:buNone/>
              <a:defRPr/>
            </a:pPr>
            <a:r>
              <a:rPr lang="en-US" sz="2400" i="1" dirty="0"/>
              <a:t>	</a:t>
            </a:r>
            <a:endParaRPr lang="pt-PT" sz="2400" dirty="0">
              <a:solidFill>
                <a:srgbClr val="494F60"/>
              </a:solidFill>
            </a:endParaRPr>
          </a:p>
        </p:txBody>
      </p:sp>
    </p:spTree>
    <p:extLst>
      <p:ext uri="{BB962C8B-B14F-4D97-AF65-F5344CB8AC3E}">
        <p14:creationId xmlns:p14="http://schemas.microsoft.com/office/powerpoint/2010/main" val="2071631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0FDDDC44-7BEA-40CB-9265-4511E4E84EB9}"/>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37C0BB6-058F-420A-87B4-858272770AF9}"/>
              </a:ext>
            </a:extLst>
          </p:cNvPr>
          <p:cNvCxnSpPr>
            <a:cxnSpLocks/>
          </p:cNvCxnSpPr>
          <p:nvPr/>
        </p:nvCxnSpPr>
        <p:spPr>
          <a:xfrm>
            <a:off x="3035300" y="7124700"/>
            <a:ext cx="7100888"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4100" name="TextBox 11">
            <a:extLst>
              <a:ext uri="{FF2B5EF4-FFF2-40B4-BE49-F238E27FC236}">
                <a16:creationId xmlns:a16="http://schemas.microsoft.com/office/drawing/2014/main" id="{39CA785C-A7FB-40CD-9AB1-61790D8FE085}"/>
              </a:ext>
            </a:extLst>
          </p:cNvPr>
          <p:cNvSpPr txBox="1">
            <a:spLocks noChangeArrowheads="1"/>
          </p:cNvSpPr>
          <p:nvPr/>
        </p:nvSpPr>
        <p:spPr bwMode="auto">
          <a:xfrm>
            <a:off x="877107" y="1487488"/>
            <a:ext cx="917892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r>
              <a:rPr lang="pt-BR" altLang="pt-PT" sz="2600" b="1" dirty="0">
                <a:solidFill>
                  <a:srgbClr val="494F60"/>
                </a:solidFill>
              </a:rPr>
              <a:t>1. Is artificial intelligence already used in the legal arena?</a:t>
            </a:r>
            <a:endParaRPr lang="en-US" altLang="pt-PT" sz="2600" b="1" dirty="0">
              <a:solidFill>
                <a:srgbClr val="494F60"/>
              </a:solidFill>
            </a:endParaRPr>
          </a:p>
          <a:p>
            <a:endParaRPr lang="en-US" altLang="pt-PT" sz="2600" b="1" dirty="0">
              <a:solidFill>
                <a:srgbClr val="494F60"/>
              </a:solidFill>
            </a:endParaRPr>
          </a:p>
        </p:txBody>
      </p:sp>
      <p:cxnSp>
        <p:nvCxnSpPr>
          <p:cNvPr id="13" name="Straight Connector 12">
            <a:extLst>
              <a:ext uri="{FF2B5EF4-FFF2-40B4-BE49-F238E27FC236}">
                <a16:creationId xmlns:a16="http://schemas.microsoft.com/office/drawing/2014/main" id="{E14FADF2-B33B-477D-8437-11EE7BBD4D8E}"/>
              </a:ext>
            </a:extLst>
          </p:cNvPr>
          <p:cNvCxnSpPr/>
          <p:nvPr/>
        </p:nvCxnSpPr>
        <p:spPr>
          <a:xfrm>
            <a:off x="1060450" y="2051050"/>
            <a:ext cx="455613"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2" name="Rectangle 21">
            <a:extLst>
              <a:ext uri="{FF2B5EF4-FFF2-40B4-BE49-F238E27FC236}">
                <a16:creationId xmlns:a16="http://schemas.microsoft.com/office/drawing/2014/main" id="{16F514CF-08A7-4B78-B0FB-DAAD6FBF91F0}"/>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sp>
        <p:nvSpPr>
          <p:cNvPr id="23" name="Rectangle 22">
            <a:extLst>
              <a:ext uri="{FF2B5EF4-FFF2-40B4-BE49-F238E27FC236}">
                <a16:creationId xmlns:a16="http://schemas.microsoft.com/office/drawing/2014/main" id="{D9959F6D-19CA-4D0B-B7C6-24DA2125AE04}"/>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pic>
        <p:nvPicPr>
          <p:cNvPr id="4104" name="Picture 8" descr="logo-ICJP-CIDP.png">
            <a:extLst>
              <a:ext uri="{FF2B5EF4-FFF2-40B4-BE49-F238E27FC236}">
                <a16:creationId xmlns:a16="http://schemas.microsoft.com/office/drawing/2014/main" id="{87EE3D66-8756-4DA6-83B3-6DA6364B44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0450" y="374650"/>
            <a:ext cx="32448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id="{2331185D-24E0-4784-990A-184E85DB1EC8}"/>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4106" name="TextBox 14">
            <a:extLst>
              <a:ext uri="{FF2B5EF4-FFF2-40B4-BE49-F238E27FC236}">
                <a16:creationId xmlns:a16="http://schemas.microsoft.com/office/drawing/2014/main" id="{D0CDC172-3943-4A1B-B6C1-CA2972AB4307}"/>
              </a:ext>
            </a:extLst>
          </p:cNvPr>
          <p:cNvSpPr txBox="1">
            <a:spLocks noChangeArrowheads="1"/>
          </p:cNvSpPr>
          <p:nvPr/>
        </p:nvSpPr>
        <p:spPr bwMode="auto">
          <a:xfrm>
            <a:off x="5365750" y="533400"/>
            <a:ext cx="47704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pPr algn="ctr"/>
            <a:r>
              <a:rPr lang="pt-BR" altLang="pt-PT" sz="2400" b="1" dirty="0">
                <a:solidFill>
                  <a:srgbClr val="C0C0C0"/>
                </a:solidFill>
              </a:rPr>
              <a:t>Artificial Intelligence and law</a:t>
            </a:r>
          </a:p>
          <a:p>
            <a:pPr algn="ctr"/>
            <a:endParaRPr lang="pt-BR" altLang="pt-PT" sz="2400" b="1" dirty="0">
              <a:solidFill>
                <a:srgbClr val="C0C0C0"/>
              </a:solidFill>
            </a:endParaRPr>
          </a:p>
        </p:txBody>
      </p:sp>
      <p:sp>
        <p:nvSpPr>
          <p:cNvPr id="12" name="Rectangle 21">
            <a:extLst>
              <a:ext uri="{FF2B5EF4-FFF2-40B4-BE49-F238E27FC236}">
                <a16:creationId xmlns:a16="http://schemas.microsoft.com/office/drawing/2014/main" id="{C5358112-AC25-4E40-894C-0F63151A5F4B}"/>
              </a:ext>
            </a:extLst>
          </p:cNvPr>
          <p:cNvSpPr>
            <a:spLocks noGrp="1" noChangeArrowheads="1"/>
          </p:cNvSpPr>
          <p:nvPr>
            <p:ph idx="1"/>
          </p:nvPr>
        </p:nvSpPr>
        <p:spPr>
          <a:xfrm>
            <a:off x="534988" y="2122488"/>
            <a:ext cx="9618662" cy="4633911"/>
          </a:xfrm>
        </p:spPr>
        <p:txBody>
          <a:bodyPr/>
          <a:lstStyle/>
          <a:p>
            <a:pPr marL="0" indent="0" algn="just">
              <a:buNone/>
            </a:pPr>
            <a:r>
              <a:rPr lang="en-US" sz="2800" b="1" dirty="0">
                <a:solidFill>
                  <a:srgbClr val="494F60"/>
                </a:solidFill>
              </a:rPr>
              <a:t>4. France: banning judge analytics</a:t>
            </a:r>
            <a:r>
              <a:rPr lang="en-US" sz="2800" dirty="0">
                <a:solidFill>
                  <a:srgbClr val="494F60"/>
                </a:solidFill>
              </a:rPr>
              <a:t> </a:t>
            </a:r>
            <a:endParaRPr lang="en-US" sz="2800" dirty="0"/>
          </a:p>
          <a:p>
            <a:pPr algn="just"/>
            <a:r>
              <a:rPr lang="en-US" sz="2400" dirty="0"/>
              <a:t>Article 33 of </a:t>
            </a:r>
            <a:r>
              <a:rPr lang="en-US" sz="2400" dirty="0" err="1"/>
              <a:t>Loi</a:t>
            </a:r>
            <a:r>
              <a:rPr lang="en-US" sz="2400" dirty="0"/>
              <a:t> 2019-222, of 23rd March 2019 amends the </a:t>
            </a:r>
            <a:r>
              <a:rPr lang="pt-PT" sz="2400" dirty="0" err="1"/>
              <a:t>Code</a:t>
            </a:r>
            <a:r>
              <a:rPr lang="pt-PT" sz="2400" dirty="0"/>
              <a:t> de </a:t>
            </a:r>
            <a:r>
              <a:rPr lang="pt-PT" sz="2400" dirty="0" err="1"/>
              <a:t>l'organisation</a:t>
            </a:r>
            <a:r>
              <a:rPr lang="pt-PT" sz="2400" dirty="0"/>
              <a:t> </a:t>
            </a:r>
            <a:r>
              <a:rPr lang="pt-PT" sz="2400" dirty="0" err="1"/>
              <a:t>judiciaire</a:t>
            </a:r>
            <a:r>
              <a:rPr lang="en-US" sz="2400" dirty="0"/>
              <a:t>, and provides for </a:t>
            </a:r>
            <a:r>
              <a:rPr lang="en-US" sz="2400" dirty="0">
                <a:highlight>
                  <a:srgbClr val="FFFF00"/>
                </a:highlight>
              </a:rPr>
              <a:t>imprisonment up to five years the evaluation, analysis, comparison or prediction of judge’s practices</a:t>
            </a:r>
            <a:endParaRPr lang="en-US" sz="2400" i="1" dirty="0">
              <a:highlight>
                <a:srgbClr val="FFFF00"/>
              </a:highlight>
            </a:endParaRPr>
          </a:p>
          <a:p>
            <a:pPr marL="0" indent="0" algn="just">
              <a:buNone/>
            </a:pPr>
            <a:r>
              <a:rPr lang="pt-PT" sz="2400" i="1" dirty="0"/>
              <a:t>“</a:t>
            </a:r>
            <a:r>
              <a:rPr lang="fr-FR" sz="2400" i="1" dirty="0"/>
              <a:t>Les données d’identité des magistrats et des membres du greffe ne peuvent faire l’objet d’une réutilisation ayant pour objet ou pour effet</a:t>
            </a:r>
            <a:r>
              <a:rPr lang="pt-PT" sz="2400" i="1" dirty="0"/>
              <a:t> </a:t>
            </a:r>
            <a:r>
              <a:rPr lang="fr-FR" sz="2400" i="1" dirty="0"/>
              <a:t>d’évaluer, d’analyser, de comparer ou de prédire leurs pratiques </a:t>
            </a:r>
            <a:r>
              <a:rPr lang="pt-PT" sz="2400" i="1" dirty="0" err="1"/>
              <a:t>professionnelles</a:t>
            </a:r>
            <a:r>
              <a:rPr lang="pt-PT" sz="2400" i="1" dirty="0"/>
              <a:t> </a:t>
            </a:r>
            <a:r>
              <a:rPr lang="pt-PT" sz="2400" i="1" dirty="0" err="1"/>
              <a:t>réelles</a:t>
            </a:r>
            <a:r>
              <a:rPr lang="pt-PT" sz="2400" i="1" dirty="0"/>
              <a:t> ou </a:t>
            </a:r>
            <a:r>
              <a:rPr lang="pt-PT" sz="2400" i="1" dirty="0" err="1"/>
              <a:t>supposées</a:t>
            </a:r>
            <a:r>
              <a:rPr lang="pt-PT" sz="2400" i="1" dirty="0"/>
              <a:t>. </a:t>
            </a:r>
            <a:r>
              <a:rPr lang="fr-FR" sz="2400" i="1" dirty="0"/>
              <a:t>La violation de cette interdiction est punie des peines prévues aux articles 226-18, 226-24 et 226-31 du code pénal, sans préjudice des mesures et sanctions prévues par la loi n° 78-17 du 6 janvier 1978 relative à l’informatique, aux fichiers et aux libertés.</a:t>
            </a:r>
            <a:r>
              <a:rPr lang="pt-PT" sz="2400" dirty="0"/>
              <a:t>”</a:t>
            </a:r>
          </a:p>
          <a:p>
            <a:pPr marL="0" indent="0" algn="just">
              <a:buNone/>
            </a:pPr>
            <a:endParaRPr lang="pt-PT" sz="2000" i="1" dirty="0"/>
          </a:p>
          <a:p>
            <a:pPr lvl="1" algn="just"/>
            <a:endParaRPr lang="pt-PT" sz="1600" dirty="0"/>
          </a:p>
          <a:p>
            <a:pPr marL="520700" lvl="1" indent="0" algn="just">
              <a:buNone/>
            </a:pPr>
            <a:endParaRPr lang="pt-PT" sz="1600" dirty="0">
              <a:solidFill>
                <a:srgbClr val="494F60"/>
              </a:solidFill>
            </a:endParaRPr>
          </a:p>
        </p:txBody>
      </p:sp>
    </p:spTree>
    <p:extLst>
      <p:ext uri="{BB962C8B-B14F-4D97-AF65-F5344CB8AC3E}">
        <p14:creationId xmlns:p14="http://schemas.microsoft.com/office/powerpoint/2010/main" val="783849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0FDDDC44-7BEA-40CB-9265-4511E4E84EB9}"/>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37C0BB6-058F-420A-87B4-858272770AF9}"/>
              </a:ext>
            </a:extLst>
          </p:cNvPr>
          <p:cNvCxnSpPr>
            <a:cxnSpLocks/>
          </p:cNvCxnSpPr>
          <p:nvPr/>
        </p:nvCxnSpPr>
        <p:spPr>
          <a:xfrm>
            <a:off x="3035300" y="7124700"/>
            <a:ext cx="7100888"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4100" name="TextBox 11">
            <a:extLst>
              <a:ext uri="{FF2B5EF4-FFF2-40B4-BE49-F238E27FC236}">
                <a16:creationId xmlns:a16="http://schemas.microsoft.com/office/drawing/2014/main" id="{39CA785C-A7FB-40CD-9AB1-61790D8FE085}"/>
              </a:ext>
            </a:extLst>
          </p:cNvPr>
          <p:cNvSpPr txBox="1">
            <a:spLocks noChangeArrowheads="1"/>
          </p:cNvSpPr>
          <p:nvPr/>
        </p:nvSpPr>
        <p:spPr bwMode="auto">
          <a:xfrm>
            <a:off x="877107" y="1487488"/>
            <a:ext cx="917892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r>
              <a:rPr lang="pt-BR" altLang="pt-PT" sz="2600" b="1" dirty="0">
                <a:solidFill>
                  <a:srgbClr val="494F60"/>
                </a:solidFill>
              </a:rPr>
              <a:t>1. Is artificial intelligence already used in the legal arena?</a:t>
            </a:r>
            <a:endParaRPr lang="en-US" altLang="pt-PT" sz="2600" b="1" dirty="0">
              <a:solidFill>
                <a:srgbClr val="494F60"/>
              </a:solidFill>
            </a:endParaRPr>
          </a:p>
          <a:p>
            <a:endParaRPr lang="en-US" altLang="pt-PT" sz="2600" b="1" dirty="0">
              <a:solidFill>
                <a:srgbClr val="494F60"/>
              </a:solidFill>
            </a:endParaRPr>
          </a:p>
        </p:txBody>
      </p:sp>
      <p:cxnSp>
        <p:nvCxnSpPr>
          <p:cNvPr id="13" name="Straight Connector 12">
            <a:extLst>
              <a:ext uri="{FF2B5EF4-FFF2-40B4-BE49-F238E27FC236}">
                <a16:creationId xmlns:a16="http://schemas.microsoft.com/office/drawing/2014/main" id="{E14FADF2-B33B-477D-8437-11EE7BBD4D8E}"/>
              </a:ext>
            </a:extLst>
          </p:cNvPr>
          <p:cNvCxnSpPr/>
          <p:nvPr/>
        </p:nvCxnSpPr>
        <p:spPr>
          <a:xfrm>
            <a:off x="1060450" y="2051050"/>
            <a:ext cx="455613"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2" name="Rectangle 21">
            <a:extLst>
              <a:ext uri="{FF2B5EF4-FFF2-40B4-BE49-F238E27FC236}">
                <a16:creationId xmlns:a16="http://schemas.microsoft.com/office/drawing/2014/main" id="{16F514CF-08A7-4B78-B0FB-DAAD6FBF91F0}"/>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sp>
        <p:nvSpPr>
          <p:cNvPr id="23" name="Rectangle 22">
            <a:extLst>
              <a:ext uri="{FF2B5EF4-FFF2-40B4-BE49-F238E27FC236}">
                <a16:creationId xmlns:a16="http://schemas.microsoft.com/office/drawing/2014/main" id="{D9959F6D-19CA-4D0B-B7C6-24DA2125AE04}"/>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fontAlgn="auto">
              <a:spcBef>
                <a:spcPts val="0"/>
              </a:spcBef>
              <a:spcAft>
                <a:spcPts val="0"/>
              </a:spcAft>
              <a:defRPr/>
            </a:pPr>
            <a:endParaRPr lang="en-US"/>
          </a:p>
        </p:txBody>
      </p:sp>
      <p:pic>
        <p:nvPicPr>
          <p:cNvPr id="4104" name="Picture 8" descr="logo-ICJP-CIDP.png">
            <a:extLst>
              <a:ext uri="{FF2B5EF4-FFF2-40B4-BE49-F238E27FC236}">
                <a16:creationId xmlns:a16="http://schemas.microsoft.com/office/drawing/2014/main" id="{87EE3D66-8756-4DA6-83B3-6DA6364B44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0450" y="374650"/>
            <a:ext cx="32448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id="{2331185D-24E0-4784-990A-184E85DB1EC8}"/>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4106" name="TextBox 14">
            <a:extLst>
              <a:ext uri="{FF2B5EF4-FFF2-40B4-BE49-F238E27FC236}">
                <a16:creationId xmlns:a16="http://schemas.microsoft.com/office/drawing/2014/main" id="{D0CDC172-3943-4A1B-B6C1-CA2972AB4307}"/>
              </a:ext>
            </a:extLst>
          </p:cNvPr>
          <p:cNvSpPr txBox="1">
            <a:spLocks noChangeArrowheads="1"/>
          </p:cNvSpPr>
          <p:nvPr/>
        </p:nvSpPr>
        <p:spPr bwMode="auto">
          <a:xfrm>
            <a:off x="5365750" y="533400"/>
            <a:ext cx="47704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chemeClr val="tx1"/>
                </a:solidFill>
                <a:latin typeface="Calibri" panose="020F0502020204030204" pitchFamily="34" charset="0"/>
              </a:defRPr>
            </a:lvl1pPr>
            <a:lvl2pPr marL="742950" indent="-285750">
              <a:defRPr sz="2100">
                <a:solidFill>
                  <a:schemeClr val="tx1"/>
                </a:solidFill>
                <a:latin typeface="Calibri" panose="020F0502020204030204" pitchFamily="34" charset="0"/>
              </a:defRPr>
            </a:lvl2pPr>
            <a:lvl3pPr marL="1143000" indent="-228600">
              <a:defRPr sz="2100">
                <a:solidFill>
                  <a:schemeClr val="tx1"/>
                </a:solidFill>
                <a:latin typeface="Calibri" panose="020F0502020204030204" pitchFamily="34" charset="0"/>
              </a:defRPr>
            </a:lvl3pPr>
            <a:lvl4pPr marL="1600200" indent="-228600">
              <a:defRPr sz="2100">
                <a:solidFill>
                  <a:schemeClr val="tx1"/>
                </a:solidFill>
                <a:latin typeface="Calibri" panose="020F0502020204030204" pitchFamily="34" charset="0"/>
              </a:defRPr>
            </a:lvl4pPr>
            <a:lvl5pPr marL="2057400" indent="-228600">
              <a:defRPr sz="2100">
                <a:solidFill>
                  <a:schemeClr val="tx1"/>
                </a:solidFill>
                <a:latin typeface="Calibri" panose="020F0502020204030204" pitchFamily="34" charset="0"/>
              </a:defRPr>
            </a:lvl5pPr>
            <a:lvl6pPr marL="2514600" indent="-228600" defTabSz="520700" fontAlgn="base">
              <a:spcBef>
                <a:spcPct val="0"/>
              </a:spcBef>
              <a:spcAft>
                <a:spcPct val="0"/>
              </a:spcAft>
              <a:defRPr sz="2100">
                <a:solidFill>
                  <a:schemeClr val="tx1"/>
                </a:solidFill>
                <a:latin typeface="Calibri" panose="020F0502020204030204" pitchFamily="34" charset="0"/>
              </a:defRPr>
            </a:lvl6pPr>
            <a:lvl7pPr marL="2971800" indent="-228600" defTabSz="520700" fontAlgn="base">
              <a:spcBef>
                <a:spcPct val="0"/>
              </a:spcBef>
              <a:spcAft>
                <a:spcPct val="0"/>
              </a:spcAft>
              <a:defRPr sz="2100">
                <a:solidFill>
                  <a:schemeClr val="tx1"/>
                </a:solidFill>
                <a:latin typeface="Calibri" panose="020F0502020204030204" pitchFamily="34" charset="0"/>
              </a:defRPr>
            </a:lvl7pPr>
            <a:lvl8pPr marL="3429000" indent="-228600" defTabSz="520700" fontAlgn="base">
              <a:spcBef>
                <a:spcPct val="0"/>
              </a:spcBef>
              <a:spcAft>
                <a:spcPct val="0"/>
              </a:spcAft>
              <a:defRPr sz="2100">
                <a:solidFill>
                  <a:schemeClr val="tx1"/>
                </a:solidFill>
                <a:latin typeface="Calibri" panose="020F0502020204030204" pitchFamily="34" charset="0"/>
              </a:defRPr>
            </a:lvl8pPr>
            <a:lvl9pPr marL="3886200" indent="-228600" defTabSz="520700" fontAlgn="base">
              <a:spcBef>
                <a:spcPct val="0"/>
              </a:spcBef>
              <a:spcAft>
                <a:spcPct val="0"/>
              </a:spcAft>
              <a:defRPr sz="2100">
                <a:solidFill>
                  <a:schemeClr val="tx1"/>
                </a:solidFill>
                <a:latin typeface="Calibri" panose="020F0502020204030204" pitchFamily="34" charset="0"/>
              </a:defRPr>
            </a:lvl9pPr>
          </a:lstStyle>
          <a:p>
            <a:pPr algn="ctr"/>
            <a:r>
              <a:rPr lang="pt-BR" altLang="pt-PT" sz="2400" b="1" dirty="0">
                <a:solidFill>
                  <a:srgbClr val="C0C0C0"/>
                </a:solidFill>
              </a:rPr>
              <a:t>Artificial Intelligence and law</a:t>
            </a:r>
          </a:p>
          <a:p>
            <a:pPr algn="ctr"/>
            <a:endParaRPr lang="pt-BR" altLang="pt-PT" sz="2400" b="1" dirty="0">
              <a:solidFill>
                <a:srgbClr val="C0C0C0"/>
              </a:solidFill>
            </a:endParaRPr>
          </a:p>
        </p:txBody>
      </p:sp>
      <p:sp>
        <p:nvSpPr>
          <p:cNvPr id="12" name="Rectangle 21">
            <a:extLst>
              <a:ext uri="{FF2B5EF4-FFF2-40B4-BE49-F238E27FC236}">
                <a16:creationId xmlns:a16="http://schemas.microsoft.com/office/drawing/2014/main" id="{C5358112-AC25-4E40-894C-0F63151A5F4B}"/>
              </a:ext>
            </a:extLst>
          </p:cNvPr>
          <p:cNvSpPr>
            <a:spLocks noGrp="1" noChangeArrowheads="1"/>
          </p:cNvSpPr>
          <p:nvPr>
            <p:ph idx="1"/>
          </p:nvPr>
        </p:nvSpPr>
        <p:spPr>
          <a:xfrm>
            <a:off x="534988" y="2122488"/>
            <a:ext cx="9618662" cy="4633911"/>
          </a:xfrm>
        </p:spPr>
        <p:txBody>
          <a:bodyPr/>
          <a:lstStyle/>
          <a:p>
            <a:pPr marL="0" lvl="2" indent="0" algn="just">
              <a:spcBef>
                <a:spcPts val="0"/>
              </a:spcBef>
              <a:spcAft>
                <a:spcPts val="1200"/>
              </a:spcAft>
              <a:buNone/>
              <a:defRPr/>
            </a:pPr>
            <a:r>
              <a:rPr lang="pt-BR" sz="2800" b="1" dirty="0">
                <a:solidFill>
                  <a:srgbClr val="494F60"/>
                </a:solidFill>
              </a:rPr>
              <a:t>5. UK worried about AI algorithms used in criminal justice</a:t>
            </a:r>
          </a:p>
          <a:p>
            <a:pPr algn="just"/>
            <a:r>
              <a:rPr lang="en-US" sz="3200" dirty="0">
                <a:solidFill>
                  <a:srgbClr val="494F60"/>
                </a:solidFill>
              </a:rPr>
              <a:t>A special commission created by the President of the Law Society was aimed to study the impact od AI and algorithm’s in the legal world concluded:</a:t>
            </a:r>
            <a:r>
              <a:rPr lang="en-US" sz="3200" dirty="0"/>
              <a:t> </a:t>
            </a:r>
          </a:p>
          <a:p>
            <a:pPr lvl="1" algn="just">
              <a:buFont typeface="Wingdings" panose="05000000000000000000" pitchFamily="2" charset="2"/>
              <a:buChar char="Ø"/>
            </a:pPr>
            <a:r>
              <a:rPr lang="en-US" dirty="0">
                <a:highlight>
                  <a:srgbClr val="FFFF00"/>
                </a:highlight>
              </a:rPr>
              <a:t>“</a:t>
            </a:r>
            <a:r>
              <a:rPr lang="en-US" i="1" dirty="0">
                <a:highlight>
                  <a:srgbClr val="FFFF00"/>
                </a:highlight>
              </a:rPr>
              <a:t>UK needs to create a ‘national register of algorithms’ used in the criminal justice system </a:t>
            </a:r>
            <a:r>
              <a:rPr lang="en-US" i="1" dirty="0"/>
              <a:t>that would include a record of the datasets that were used in training.”</a:t>
            </a:r>
            <a:endParaRPr lang="pt-PT" i="1" dirty="0"/>
          </a:p>
          <a:p>
            <a:pPr marL="520700" lvl="1" indent="0" algn="just">
              <a:buNone/>
            </a:pPr>
            <a:endParaRPr lang="pt-PT" sz="1600" dirty="0">
              <a:solidFill>
                <a:srgbClr val="494F60"/>
              </a:solidFill>
            </a:endParaRPr>
          </a:p>
        </p:txBody>
      </p:sp>
    </p:spTree>
    <p:extLst>
      <p:ext uri="{BB962C8B-B14F-4D97-AF65-F5344CB8AC3E}">
        <p14:creationId xmlns:p14="http://schemas.microsoft.com/office/powerpoint/2010/main" val="286190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EADD48977BDE154A8027321ABA196E2A" ma:contentTypeVersion="11" ma:contentTypeDescription="Criar um novo documento." ma:contentTypeScope="" ma:versionID="51253514f4cb7cdd828ad83f389b6568">
  <xsd:schema xmlns:xsd="http://www.w3.org/2001/XMLSchema" xmlns:xs="http://www.w3.org/2001/XMLSchema" xmlns:p="http://schemas.microsoft.com/office/2006/metadata/properties" xmlns:ns3="73c6e676-dd45-492f-ae6e-5b8ab9ba74de" xmlns:ns4="56ca8546-3abc-4deb-8abc-dbdf9dc97b62" targetNamespace="http://schemas.microsoft.com/office/2006/metadata/properties" ma:root="true" ma:fieldsID="33ccc2310a28c81039cc46c652912537" ns3:_="" ns4:_="">
    <xsd:import namespace="73c6e676-dd45-492f-ae6e-5b8ab9ba74de"/>
    <xsd:import namespace="56ca8546-3abc-4deb-8abc-dbdf9dc97b6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c6e676-dd45-492f-ae6e-5b8ab9ba74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6ca8546-3abc-4deb-8abc-dbdf9dc97b62" elementFormDefault="qualified">
    <xsd:import namespace="http://schemas.microsoft.com/office/2006/documentManagement/types"/>
    <xsd:import namespace="http://schemas.microsoft.com/office/infopath/2007/PartnerControls"/>
    <xsd:element name="SharedWithUsers" ma:index="16" nillable="true" ma:displayName="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talhes de Partilhado Com" ma:internalName="SharedWithDetails" ma:readOnly="true">
      <xsd:simpleType>
        <xsd:restriction base="dms:Note">
          <xsd:maxLength value="255"/>
        </xsd:restriction>
      </xsd:simpleType>
    </xsd:element>
    <xsd:element name="SharingHintHash" ma:index="18" nillable="true" ma:displayName="Hash de Sugestão de Partilha"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DB428F4-1DEB-42D3-ADFD-EB09D9F4BA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c6e676-dd45-492f-ae6e-5b8ab9ba74de"/>
    <ds:schemaRef ds:uri="56ca8546-3abc-4deb-8abc-dbdf9dc97b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AE325FE-2706-4B98-9498-1D9CE12E43F4}">
  <ds:schemaRefs>
    <ds:schemaRef ds:uri="http://schemas.microsoft.com/sharepoint/v3/contenttype/forms"/>
  </ds:schemaRefs>
</ds:datastoreItem>
</file>

<file path=customXml/itemProps3.xml><?xml version="1.0" encoding="utf-8"?>
<ds:datastoreItem xmlns:ds="http://schemas.openxmlformats.org/officeDocument/2006/customXml" ds:itemID="{4B47931E-6FC1-46F9-9880-CC3881F5F5BE}">
  <ds:schemaRefs>
    <ds:schemaRef ds:uri="http://purl.org/dc/terms/"/>
    <ds:schemaRef ds:uri="http://schemas.openxmlformats.org/package/2006/metadata/core-properties"/>
    <ds:schemaRef ds:uri="56ca8546-3abc-4deb-8abc-dbdf9dc97b62"/>
    <ds:schemaRef ds:uri="http://schemas.microsoft.com/office/2006/documentManagement/types"/>
    <ds:schemaRef ds:uri="http://schemas.microsoft.com/office/infopath/2007/PartnerControls"/>
    <ds:schemaRef ds:uri="73c6e676-dd45-492f-ae6e-5b8ab9ba74de"/>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1604</TotalTime>
  <Words>1507</Words>
  <Application>Microsoft Office PowerPoint</Application>
  <PresentationFormat>Custom</PresentationFormat>
  <Paragraphs>111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MacGO .</dc:creator>
  <cp:lastModifiedBy>João Tiago Silveira</cp:lastModifiedBy>
  <cp:revision>57</cp:revision>
  <cp:lastPrinted>2019-09-24T19:03:02Z</cp:lastPrinted>
  <dcterms:created xsi:type="dcterms:W3CDTF">2015-03-08T09:37:28Z</dcterms:created>
  <dcterms:modified xsi:type="dcterms:W3CDTF">2021-06-04T13:32:11Z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0x010100EADD48977BDE154A8027321ABA196E2A</vt:lpwstr>
  </property>
</Properties>
</file>